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</p:sldMasterIdLst>
  <p:notesMasterIdLst>
    <p:notesMasterId r:id="rId233"/>
  </p:notesMasterIdLst>
  <p:handoutMasterIdLst>
    <p:handoutMasterId r:id="rId234"/>
  </p:handoutMasterIdLst>
  <p:sldIdLst>
    <p:sldId id="853" r:id="rId3"/>
    <p:sldId id="854" r:id="rId4"/>
    <p:sldId id="1295" r:id="rId5"/>
    <p:sldId id="1296" r:id="rId6"/>
    <p:sldId id="520" r:id="rId7"/>
    <p:sldId id="526" r:id="rId8"/>
    <p:sldId id="1297" r:id="rId9"/>
    <p:sldId id="1298" r:id="rId10"/>
    <p:sldId id="1299" r:id="rId11"/>
    <p:sldId id="1300" r:id="rId12"/>
    <p:sldId id="1301" r:id="rId13"/>
    <p:sldId id="1302" r:id="rId14"/>
    <p:sldId id="1303" r:id="rId15"/>
    <p:sldId id="1304" r:id="rId16"/>
    <p:sldId id="1305" r:id="rId17"/>
    <p:sldId id="1306" r:id="rId18"/>
    <p:sldId id="1308" r:id="rId19"/>
    <p:sldId id="1307" r:id="rId20"/>
    <p:sldId id="1309" r:id="rId21"/>
    <p:sldId id="1310" r:id="rId22"/>
    <p:sldId id="1312" r:id="rId23"/>
    <p:sldId id="1311" r:id="rId24"/>
    <p:sldId id="1313" r:id="rId25"/>
    <p:sldId id="1316" r:id="rId26"/>
    <p:sldId id="1314" r:id="rId27"/>
    <p:sldId id="1315" r:id="rId28"/>
    <p:sldId id="1317" r:id="rId29"/>
    <p:sldId id="1318" r:id="rId30"/>
    <p:sldId id="1319" r:id="rId31"/>
    <p:sldId id="1320" r:id="rId32"/>
    <p:sldId id="1321" r:id="rId33"/>
    <p:sldId id="1322" r:id="rId34"/>
    <p:sldId id="1323" r:id="rId35"/>
    <p:sldId id="1324" r:id="rId36"/>
    <p:sldId id="1325" r:id="rId37"/>
    <p:sldId id="1326" r:id="rId38"/>
    <p:sldId id="1327" r:id="rId39"/>
    <p:sldId id="1328" r:id="rId40"/>
    <p:sldId id="1329" r:id="rId41"/>
    <p:sldId id="1330" r:id="rId42"/>
    <p:sldId id="1331" r:id="rId43"/>
    <p:sldId id="1333" r:id="rId44"/>
    <p:sldId id="1543" r:id="rId45"/>
    <p:sldId id="1334" r:id="rId46"/>
    <p:sldId id="1335" r:id="rId47"/>
    <p:sldId id="1336" r:id="rId48"/>
    <p:sldId id="1337" r:id="rId49"/>
    <p:sldId id="1338" r:id="rId50"/>
    <p:sldId id="1339" r:id="rId51"/>
    <p:sldId id="1340" r:id="rId52"/>
    <p:sldId id="1341" r:id="rId53"/>
    <p:sldId id="1342" r:id="rId54"/>
    <p:sldId id="1343" r:id="rId55"/>
    <p:sldId id="1344" r:id="rId56"/>
    <p:sldId id="1509" r:id="rId57"/>
    <p:sldId id="1345" r:id="rId58"/>
    <p:sldId id="1544" r:id="rId59"/>
    <p:sldId id="1346" r:id="rId60"/>
    <p:sldId id="1347" r:id="rId61"/>
    <p:sldId id="1348" r:id="rId62"/>
    <p:sldId id="1349" r:id="rId63"/>
    <p:sldId id="1350" r:id="rId64"/>
    <p:sldId id="1353" r:id="rId65"/>
    <p:sldId id="1351" r:id="rId66"/>
    <p:sldId id="1352" r:id="rId67"/>
    <p:sldId id="1354" r:id="rId68"/>
    <p:sldId id="1355" r:id="rId69"/>
    <p:sldId id="1356" r:id="rId70"/>
    <p:sldId id="1357" r:id="rId71"/>
    <p:sldId id="1358" r:id="rId72"/>
    <p:sldId id="1359" r:id="rId73"/>
    <p:sldId id="1360" r:id="rId74"/>
    <p:sldId id="1361" r:id="rId75"/>
    <p:sldId id="1362" r:id="rId76"/>
    <p:sldId id="1363" r:id="rId77"/>
    <p:sldId id="1364" r:id="rId78"/>
    <p:sldId id="1365" r:id="rId79"/>
    <p:sldId id="1366" r:id="rId80"/>
    <p:sldId id="1367" r:id="rId81"/>
    <p:sldId id="1370" r:id="rId82"/>
    <p:sldId id="1368" r:id="rId83"/>
    <p:sldId id="1369" r:id="rId84"/>
    <p:sldId id="1371" r:id="rId85"/>
    <p:sldId id="1378" r:id="rId86"/>
    <p:sldId id="1372" r:id="rId87"/>
    <p:sldId id="1373" r:id="rId88"/>
    <p:sldId id="1375" r:id="rId89"/>
    <p:sldId id="1374" r:id="rId90"/>
    <p:sldId id="1376" r:id="rId91"/>
    <p:sldId id="1377" r:id="rId92"/>
    <p:sldId id="1381" r:id="rId93"/>
    <p:sldId id="1379" r:id="rId94"/>
    <p:sldId id="1545" r:id="rId95"/>
    <p:sldId id="1546" r:id="rId96"/>
    <p:sldId id="1547" r:id="rId97"/>
    <p:sldId id="1380" r:id="rId98"/>
    <p:sldId id="1382" r:id="rId99"/>
    <p:sldId id="1383" r:id="rId100"/>
    <p:sldId id="1384" r:id="rId101"/>
    <p:sldId id="1385" r:id="rId102"/>
    <p:sldId id="1386" r:id="rId103"/>
    <p:sldId id="1387" r:id="rId104"/>
    <p:sldId id="1402" r:id="rId105"/>
    <p:sldId id="1388" r:id="rId106"/>
    <p:sldId id="1389" r:id="rId107"/>
    <p:sldId id="1390" r:id="rId108"/>
    <p:sldId id="1391" r:id="rId109"/>
    <p:sldId id="1392" r:id="rId110"/>
    <p:sldId id="1393" r:id="rId111"/>
    <p:sldId id="1395" r:id="rId112"/>
    <p:sldId id="1394" r:id="rId113"/>
    <p:sldId id="1396" r:id="rId114"/>
    <p:sldId id="1397" r:id="rId115"/>
    <p:sldId id="1404" r:id="rId116"/>
    <p:sldId id="1510" r:id="rId117"/>
    <p:sldId id="1398" r:id="rId118"/>
    <p:sldId id="1405" r:id="rId119"/>
    <p:sldId id="1511" r:id="rId120"/>
    <p:sldId id="1549" r:id="rId121"/>
    <p:sldId id="1548" r:id="rId122"/>
    <p:sldId id="1406" r:id="rId123"/>
    <p:sldId id="1550" r:id="rId124"/>
    <p:sldId id="1399" r:id="rId125"/>
    <p:sldId id="1400" r:id="rId126"/>
    <p:sldId id="1401" r:id="rId127"/>
    <p:sldId id="1512" r:id="rId128"/>
    <p:sldId id="1407" r:id="rId129"/>
    <p:sldId id="1408" r:id="rId130"/>
    <p:sldId id="1409" r:id="rId131"/>
    <p:sldId id="1410" r:id="rId132"/>
    <p:sldId id="1411" r:id="rId133"/>
    <p:sldId id="1412" r:id="rId134"/>
    <p:sldId id="1414" r:id="rId135"/>
    <p:sldId id="1413" r:id="rId136"/>
    <p:sldId id="1415" r:id="rId137"/>
    <p:sldId id="1416" r:id="rId138"/>
    <p:sldId id="1417" r:id="rId139"/>
    <p:sldId id="1418" r:id="rId140"/>
    <p:sldId id="1420" r:id="rId141"/>
    <p:sldId id="1421" r:id="rId142"/>
    <p:sldId id="1422" r:id="rId143"/>
    <p:sldId id="1423" r:id="rId144"/>
    <p:sldId id="1513" r:id="rId145"/>
    <p:sldId id="1514" r:id="rId146"/>
    <p:sldId id="1427" r:id="rId147"/>
    <p:sldId id="1424" r:id="rId148"/>
    <p:sldId id="1425" r:id="rId149"/>
    <p:sldId id="1426" r:id="rId150"/>
    <p:sldId id="1428" r:id="rId151"/>
    <p:sldId id="1429" r:id="rId152"/>
    <p:sldId id="1430" r:id="rId153"/>
    <p:sldId id="1431" r:id="rId154"/>
    <p:sldId id="1432" r:id="rId155"/>
    <p:sldId id="1434" r:id="rId156"/>
    <p:sldId id="1435" r:id="rId157"/>
    <p:sldId id="1436" r:id="rId158"/>
    <p:sldId id="1437" r:id="rId159"/>
    <p:sldId id="1438" r:id="rId160"/>
    <p:sldId id="1439" r:id="rId161"/>
    <p:sldId id="1441" r:id="rId162"/>
    <p:sldId id="1442" r:id="rId163"/>
    <p:sldId id="1443" r:id="rId164"/>
    <p:sldId id="1444" r:id="rId165"/>
    <p:sldId id="1445" r:id="rId166"/>
    <p:sldId id="1446" r:id="rId167"/>
    <p:sldId id="1447" r:id="rId168"/>
    <p:sldId id="1448" r:id="rId169"/>
    <p:sldId id="1449" r:id="rId170"/>
    <p:sldId id="1450" r:id="rId171"/>
    <p:sldId id="1451" r:id="rId172"/>
    <p:sldId id="1452" r:id="rId173"/>
    <p:sldId id="1453" r:id="rId174"/>
    <p:sldId id="1454" r:id="rId175"/>
    <p:sldId id="1455" r:id="rId176"/>
    <p:sldId id="1551" r:id="rId177"/>
    <p:sldId id="1456" r:id="rId178"/>
    <p:sldId id="1457" r:id="rId179"/>
    <p:sldId id="1458" r:id="rId180"/>
    <p:sldId id="1459" r:id="rId181"/>
    <p:sldId id="1460" r:id="rId182"/>
    <p:sldId id="1461" r:id="rId183"/>
    <p:sldId id="1462" r:id="rId184"/>
    <p:sldId id="1463" r:id="rId185"/>
    <p:sldId id="1464" r:id="rId186"/>
    <p:sldId id="1465" r:id="rId187"/>
    <p:sldId id="1466" r:id="rId188"/>
    <p:sldId id="1552" r:id="rId189"/>
    <p:sldId id="1553" r:id="rId190"/>
    <p:sldId id="1554" r:id="rId191"/>
    <p:sldId id="1555" r:id="rId192"/>
    <p:sldId id="1468" r:id="rId193"/>
    <p:sldId id="1470" r:id="rId194"/>
    <p:sldId id="1517" r:id="rId195"/>
    <p:sldId id="1471" r:id="rId196"/>
    <p:sldId id="1516" r:id="rId197"/>
    <p:sldId id="1556" r:id="rId198"/>
    <p:sldId id="1518" r:id="rId199"/>
    <p:sldId id="1519" r:id="rId200"/>
    <p:sldId id="1520" r:id="rId201"/>
    <p:sldId id="1521" r:id="rId202"/>
    <p:sldId id="1523" r:id="rId203"/>
    <p:sldId id="1524" r:id="rId204"/>
    <p:sldId id="1525" r:id="rId205"/>
    <p:sldId id="1526" r:id="rId206"/>
    <p:sldId id="1527" r:id="rId207"/>
    <p:sldId id="1528" r:id="rId208"/>
    <p:sldId id="1467" r:id="rId209"/>
    <p:sldId id="1529" r:id="rId210"/>
    <p:sldId id="1479" r:id="rId211"/>
    <p:sldId id="1478" r:id="rId212"/>
    <p:sldId id="1481" r:id="rId213"/>
    <p:sldId id="1480" r:id="rId214"/>
    <p:sldId id="1483" r:id="rId215"/>
    <p:sldId id="1530" r:id="rId216"/>
    <p:sldId id="1484" r:id="rId217"/>
    <p:sldId id="1531" r:id="rId218"/>
    <p:sldId id="1532" r:id="rId219"/>
    <p:sldId id="1497" r:id="rId220"/>
    <p:sldId id="1503" r:id="rId221"/>
    <p:sldId id="1504" r:id="rId222"/>
    <p:sldId id="1533" r:id="rId223"/>
    <p:sldId id="1534" r:id="rId224"/>
    <p:sldId id="1536" r:id="rId225"/>
    <p:sldId id="1535" r:id="rId226"/>
    <p:sldId id="1537" r:id="rId227"/>
    <p:sldId id="1538" r:id="rId228"/>
    <p:sldId id="1540" r:id="rId229"/>
    <p:sldId id="1539" r:id="rId230"/>
    <p:sldId id="1541" r:id="rId231"/>
    <p:sldId id="1542" r:id="rId232"/>
  </p:sldIdLst>
  <p:sldSz cx="10440988" cy="6858000"/>
  <p:notesSz cx="6797675" cy="9926638"/>
  <p:embeddedFontLst>
    <p:embeddedFont>
      <p:font typeface="Cambria Math" panose="02040503050406030204" pitchFamily="18" charset="0"/>
      <p:regular r:id="rId235"/>
    </p:embeddedFont>
    <p:embeddedFont>
      <p:font typeface="Candara" panose="020E0502030303020204" pitchFamily="34" charset="0"/>
      <p:regular r:id="rId236"/>
      <p:bold r:id="rId237"/>
      <p:italic r:id="rId238"/>
      <p:boldItalic r:id="rId239"/>
    </p:embeddedFont>
    <p:embeddedFont>
      <p:font typeface="Consolas" panose="020B0609020204030204" pitchFamily="49" charset="0"/>
      <p:regular r:id="rId240"/>
      <p:bold r:id="rId241"/>
      <p:italic r:id="rId242"/>
      <p:boldItalic r:id="rId243"/>
    </p:embeddedFont>
    <p:embeddedFont>
      <p:font typeface="Microsoft Sans Serif" panose="020B0604020202020204" pitchFamily="34" charset="0"/>
      <p:regular r:id="rId244"/>
    </p:embeddedFont>
    <p:embeddedFont>
      <p:font typeface="고도 M" panose="02000503000000020004" pitchFamily="2" charset="-127"/>
      <p:regular r:id="rId245"/>
    </p:embeddedFont>
    <p:embeddedFont>
      <p:font typeface="맑은 고딕" panose="020B0503020000020004" pitchFamily="50" charset="-127"/>
      <p:regular r:id="rId246"/>
      <p:bold r:id="rId247"/>
    </p:embeddedFont>
    <p:embeddedFont>
      <p:font typeface="맑은 고딕" panose="020B0503020000020004" pitchFamily="50" charset="-127"/>
      <p:regular r:id="rId246"/>
      <p:bold r:id="rId247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FFFF00"/>
    <a:srgbClr val="66CCFF"/>
    <a:srgbClr val="FFFFCC"/>
    <a:srgbClr val="FF6600"/>
    <a:srgbClr val="FEF0F3"/>
    <a:srgbClr val="FCD0D8"/>
    <a:srgbClr val="CCFFCC"/>
    <a:srgbClr val="E2E2F6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27" autoAdjust="0"/>
    <p:restoredTop sz="96353" autoAdjust="0"/>
  </p:normalViewPr>
  <p:slideViewPr>
    <p:cSldViewPr snapToGrid="0">
      <p:cViewPr varScale="1">
        <p:scale>
          <a:sx n="165" d="100"/>
          <a:sy n="165" d="100"/>
        </p:scale>
        <p:origin x="1444" y="96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slide" Target="slides/slide224.xml"/><Relationship Id="rId247" Type="http://schemas.openxmlformats.org/officeDocument/2006/relationships/font" Target="fonts/font13.fntdata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37" Type="http://schemas.openxmlformats.org/officeDocument/2006/relationships/font" Target="fonts/font3.fntdata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248" Type="http://schemas.openxmlformats.org/officeDocument/2006/relationships/commentAuthors" Target="commentAuthors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8" Type="http://schemas.openxmlformats.org/officeDocument/2006/relationships/font" Target="fonts/font4.fntdata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slide" Target="slides/slide226.xml"/><Relationship Id="rId249" Type="http://schemas.openxmlformats.org/officeDocument/2006/relationships/presProps" Target="presProps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39" Type="http://schemas.openxmlformats.org/officeDocument/2006/relationships/font" Target="fonts/font5.fntdata"/><Relationship Id="rId250" Type="http://schemas.openxmlformats.org/officeDocument/2006/relationships/viewProps" Target="viewProps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240" Type="http://schemas.openxmlformats.org/officeDocument/2006/relationships/font" Target="fonts/font6.fntdata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1" Type="http://schemas.openxmlformats.org/officeDocument/2006/relationships/theme" Target="theme/them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font" Target="fonts/font7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slide" Target="slides/slide213.xml"/><Relationship Id="rId236" Type="http://schemas.openxmlformats.org/officeDocument/2006/relationships/font" Target="fonts/font2.fntdata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tableStyles" Target="tableStyles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font" Target="fonts/font8.fntdata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font" Target="fonts/font9.fntdata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notesMaster" Target="notesMasters/notes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font" Target="fonts/font10.fntdata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font" Target="fonts/font11.fntdata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font" Target="fonts/font1.fntdata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font" Target="fonts/font12.fntdata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6650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16091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04527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92751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50310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16191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90359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6765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24068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1540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93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71282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82002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56303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8061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7630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41384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23280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73219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1870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77032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009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53397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22076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08047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6473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13612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10875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01542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77281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18450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555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566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02219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99653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22773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59567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27640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775294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864552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80804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761189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329382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675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87963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9603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63213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68824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738479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187684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24484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282423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638755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351149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439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15645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220454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12042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400804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299885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30505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25523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60775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932802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269564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4678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88018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68216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132310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525972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12382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586768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63329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024227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358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669649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9974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6019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7880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02991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418049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339555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573788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562072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40784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087722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188363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7366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82642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104556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374829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14539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021543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613016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31576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96414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836902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497023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5175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56616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405327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54858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973750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50582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266508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556295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82585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088394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628394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126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00494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089816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87812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599454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377612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670019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789254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792472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279733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86492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7501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08131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178638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23032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726030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517524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758575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982365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116680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303497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2522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6840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639967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686890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796488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106839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846790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950395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637190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06570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3957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7992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6129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0447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4969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2908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88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260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429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9033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5395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9453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579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84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2293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2832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7382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6625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46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219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7317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4712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2454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3733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4565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4820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5633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5450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0520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387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63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8363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61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8852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5087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1068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1930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3670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27678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6635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657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276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24112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5938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6952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62577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49188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49594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7340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12438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3772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858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8538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00753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39697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6131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93415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45425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8026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72616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5758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16842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754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8604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73187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17959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40777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92744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69453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78687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70327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9437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9713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529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20826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73855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76313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17045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29071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45790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99393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80714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72105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04875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13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915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5.png"/><Relationship Id="rId5" Type="http://schemas.openxmlformats.org/officeDocument/2006/relationships/image" Target="../media/image255.jpeg"/><Relationship Id="rId4" Type="http://schemas.openxmlformats.org/officeDocument/2006/relationships/image" Target="../media/image363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0.png"/><Relationship Id="rId13" Type="http://schemas.openxmlformats.org/officeDocument/2006/relationships/image" Target="../media/image3560.png"/><Relationship Id="rId18" Type="http://schemas.openxmlformats.org/officeDocument/2006/relationships/image" Target="../media/image3611.png"/><Relationship Id="rId3" Type="http://schemas.openxmlformats.org/officeDocument/2006/relationships/image" Target="../media/image3460.png"/><Relationship Id="rId7" Type="http://schemas.openxmlformats.org/officeDocument/2006/relationships/image" Target="../media/image3500.png"/><Relationship Id="rId12" Type="http://schemas.openxmlformats.org/officeDocument/2006/relationships/image" Target="../media/image3550.png"/><Relationship Id="rId17" Type="http://schemas.openxmlformats.org/officeDocument/2006/relationships/image" Target="../media/image3601.png"/><Relationship Id="rId2" Type="http://schemas.openxmlformats.org/officeDocument/2006/relationships/notesSlide" Target="../notesSlides/notesSlide102.xml"/><Relationship Id="rId16" Type="http://schemas.openxmlformats.org/officeDocument/2006/relationships/image" Target="../media/image3590.png"/><Relationship Id="rId20" Type="http://schemas.openxmlformats.org/officeDocument/2006/relationships/image" Target="../media/image3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0.png"/><Relationship Id="rId11" Type="http://schemas.openxmlformats.org/officeDocument/2006/relationships/image" Target="../media/image3540.png"/><Relationship Id="rId5" Type="http://schemas.openxmlformats.org/officeDocument/2006/relationships/image" Target="../media/image3480.png"/><Relationship Id="rId15" Type="http://schemas.openxmlformats.org/officeDocument/2006/relationships/image" Target="../media/image3580.png"/><Relationship Id="rId10" Type="http://schemas.openxmlformats.org/officeDocument/2006/relationships/image" Target="../media/image3530.png"/><Relationship Id="rId19" Type="http://schemas.openxmlformats.org/officeDocument/2006/relationships/image" Target="../media/image366.png"/><Relationship Id="rId4" Type="http://schemas.openxmlformats.org/officeDocument/2006/relationships/image" Target="../media/image3470.png"/><Relationship Id="rId9" Type="http://schemas.openxmlformats.org/officeDocument/2006/relationships/image" Target="../media/image3520.png"/><Relationship Id="rId14" Type="http://schemas.openxmlformats.org/officeDocument/2006/relationships/image" Target="../media/image357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0.png"/><Relationship Id="rId13" Type="http://schemas.openxmlformats.org/officeDocument/2006/relationships/image" Target="../media/image368.png"/><Relationship Id="rId3" Type="http://schemas.openxmlformats.org/officeDocument/2006/relationships/image" Target="../media/image3600.png"/><Relationship Id="rId7" Type="http://schemas.openxmlformats.org/officeDocument/2006/relationships/image" Target="../media/image3620.png"/><Relationship Id="rId12" Type="http://schemas.openxmlformats.org/officeDocument/2006/relationships/image" Target="../media/image367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41.png"/><Relationship Id="rId11" Type="http://schemas.openxmlformats.org/officeDocument/2006/relationships/image" Target="../media/image3660.png"/><Relationship Id="rId5" Type="http://schemas.openxmlformats.org/officeDocument/2006/relationships/image" Target="../media/image2710.png"/><Relationship Id="rId10" Type="http://schemas.openxmlformats.org/officeDocument/2006/relationships/image" Target="../media/image3650.png"/><Relationship Id="rId4" Type="http://schemas.openxmlformats.org/officeDocument/2006/relationships/image" Target="../media/image3631.png"/><Relationship Id="rId9" Type="http://schemas.openxmlformats.org/officeDocument/2006/relationships/image" Target="../media/image3640.png"/><Relationship Id="rId14" Type="http://schemas.openxmlformats.org/officeDocument/2006/relationships/image" Target="../media/image369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13" Type="http://schemas.openxmlformats.org/officeDocument/2006/relationships/image" Target="../media/image382.png"/><Relationship Id="rId18" Type="http://schemas.openxmlformats.org/officeDocument/2006/relationships/image" Target="../media/image387.png"/><Relationship Id="rId3" Type="http://schemas.openxmlformats.org/officeDocument/2006/relationships/image" Target="../media/image3600.png"/><Relationship Id="rId21" Type="http://schemas.openxmlformats.org/officeDocument/2006/relationships/image" Target="../media/image390.png"/><Relationship Id="rId7" Type="http://schemas.openxmlformats.org/officeDocument/2006/relationships/image" Target="../media/image375.png"/><Relationship Id="rId12" Type="http://schemas.openxmlformats.org/officeDocument/2006/relationships/image" Target="../media/image381.png"/><Relationship Id="rId17" Type="http://schemas.openxmlformats.org/officeDocument/2006/relationships/image" Target="../media/image386.png"/><Relationship Id="rId2" Type="http://schemas.openxmlformats.org/officeDocument/2006/relationships/notesSlide" Target="../notesSlides/notesSlide105.xml"/><Relationship Id="rId16" Type="http://schemas.openxmlformats.org/officeDocument/2006/relationships/image" Target="../media/image385.png"/><Relationship Id="rId20" Type="http://schemas.openxmlformats.org/officeDocument/2006/relationships/image" Target="../media/image3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.png"/><Relationship Id="rId11" Type="http://schemas.openxmlformats.org/officeDocument/2006/relationships/image" Target="../media/image379.png"/><Relationship Id="rId5" Type="http://schemas.openxmlformats.org/officeDocument/2006/relationships/image" Target="../media/image373.png"/><Relationship Id="rId15" Type="http://schemas.openxmlformats.org/officeDocument/2006/relationships/image" Target="../media/image384.png"/><Relationship Id="rId10" Type="http://schemas.openxmlformats.org/officeDocument/2006/relationships/image" Target="../media/image378.png"/><Relationship Id="rId19" Type="http://schemas.openxmlformats.org/officeDocument/2006/relationships/image" Target="../media/image370.png"/><Relationship Id="rId4" Type="http://schemas.openxmlformats.org/officeDocument/2006/relationships/image" Target="../media/image372.png"/><Relationship Id="rId9" Type="http://schemas.openxmlformats.org/officeDocument/2006/relationships/image" Target="../media/image377.png"/><Relationship Id="rId14" Type="http://schemas.openxmlformats.org/officeDocument/2006/relationships/image" Target="../media/image383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13" Type="http://schemas.openxmlformats.org/officeDocument/2006/relationships/image" Target="../media/image400.png"/><Relationship Id="rId18" Type="http://schemas.openxmlformats.org/officeDocument/2006/relationships/image" Target="../media/image394.png"/><Relationship Id="rId3" Type="http://schemas.openxmlformats.org/officeDocument/2006/relationships/image" Target="../media/image3600.png"/><Relationship Id="rId21" Type="http://schemas.openxmlformats.org/officeDocument/2006/relationships/image" Target="../media/image406.png"/><Relationship Id="rId7" Type="http://schemas.openxmlformats.org/officeDocument/2006/relationships/image" Target="../media/image3700.png"/><Relationship Id="rId12" Type="http://schemas.openxmlformats.org/officeDocument/2006/relationships/image" Target="../media/image399.png"/><Relationship Id="rId17" Type="http://schemas.openxmlformats.org/officeDocument/2006/relationships/image" Target="../media/image387.png"/><Relationship Id="rId2" Type="http://schemas.openxmlformats.org/officeDocument/2006/relationships/notesSlide" Target="../notesSlides/notesSlide106.xml"/><Relationship Id="rId16" Type="http://schemas.openxmlformats.org/officeDocument/2006/relationships/image" Target="../media/image386.png"/><Relationship Id="rId20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3.png"/><Relationship Id="rId11" Type="http://schemas.openxmlformats.org/officeDocument/2006/relationships/image" Target="../media/image398.png"/><Relationship Id="rId24" Type="http://schemas.openxmlformats.org/officeDocument/2006/relationships/image" Target="../media/image409.png"/><Relationship Id="rId5" Type="http://schemas.openxmlformats.org/officeDocument/2006/relationships/image" Target="../media/image392.png"/><Relationship Id="rId15" Type="http://schemas.openxmlformats.org/officeDocument/2006/relationships/image" Target="../media/image3710.png"/><Relationship Id="rId23" Type="http://schemas.openxmlformats.org/officeDocument/2006/relationships/image" Target="../media/image408.png"/><Relationship Id="rId10" Type="http://schemas.openxmlformats.org/officeDocument/2006/relationships/image" Target="../media/image397.png"/><Relationship Id="rId19" Type="http://schemas.openxmlformats.org/officeDocument/2006/relationships/image" Target="../media/image396.png"/><Relationship Id="rId4" Type="http://schemas.openxmlformats.org/officeDocument/2006/relationships/image" Target="../media/image391.png"/><Relationship Id="rId9" Type="http://schemas.openxmlformats.org/officeDocument/2006/relationships/image" Target="../media/image371.png"/><Relationship Id="rId14" Type="http://schemas.openxmlformats.org/officeDocument/2006/relationships/image" Target="../media/image401.png"/><Relationship Id="rId22" Type="http://schemas.openxmlformats.org/officeDocument/2006/relationships/image" Target="../media/image407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2.png"/><Relationship Id="rId13" Type="http://schemas.openxmlformats.org/officeDocument/2006/relationships/image" Target="../media/image419.png"/><Relationship Id="rId3" Type="http://schemas.openxmlformats.org/officeDocument/2006/relationships/image" Target="../media/image3600.png"/><Relationship Id="rId7" Type="http://schemas.openxmlformats.org/officeDocument/2006/relationships/image" Target="../media/image413.png"/><Relationship Id="rId12" Type="http://schemas.openxmlformats.org/officeDocument/2006/relationships/image" Target="../media/image41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2.png"/><Relationship Id="rId11" Type="http://schemas.openxmlformats.org/officeDocument/2006/relationships/image" Target="../media/image404.png"/><Relationship Id="rId5" Type="http://schemas.openxmlformats.org/officeDocument/2006/relationships/image" Target="../media/image411.png"/><Relationship Id="rId10" Type="http://schemas.openxmlformats.org/officeDocument/2006/relationships/image" Target="../media/image403.png"/><Relationship Id="rId4" Type="http://schemas.openxmlformats.org/officeDocument/2006/relationships/image" Target="../media/image410.png"/><Relationship Id="rId9" Type="http://schemas.openxmlformats.org/officeDocument/2006/relationships/image" Target="../media/image388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3" Type="http://schemas.openxmlformats.org/officeDocument/2006/relationships/image" Target="../media/image420.png"/><Relationship Id="rId7" Type="http://schemas.openxmlformats.org/officeDocument/2006/relationships/image" Target="../media/image424.png"/><Relationship Id="rId12" Type="http://schemas.openxmlformats.org/officeDocument/2006/relationships/image" Target="../media/image429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428.png"/><Relationship Id="rId5" Type="http://schemas.openxmlformats.org/officeDocument/2006/relationships/image" Target="../media/image422.png"/><Relationship Id="rId10" Type="http://schemas.openxmlformats.org/officeDocument/2006/relationships/image" Target="../media/image427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31.png"/></Relationships>
</file>

<file path=ppt/slides/_rels/slide1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18" Type="http://schemas.openxmlformats.org/officeDocument/2006/relationships/image" Target="../media/image416.png"/><Relationship Id="rId39" Type="http://schemas.openxmlformats.org/officeDocument/2006/relationships/image" Target="../media/image443.png"/><Relationship Id="rId3" Type="http://schemas.openxmlformats.org/officeDocument/2006/relationships/image" Target="../media/image420.png"/><Relationship Id="rId34" Type="http://schemas.openxmlformats.org/officeDocument/2006/relationships/image" Target="../media/image436.png"/><Relationship Id="rId42" Type="http://schemas.openxmlformats.org/officeDocument/2006/relationships/image" Target="../media/image448.png"/><Relationship Id="rId47" Type="http://schemas.openxmlformats.org/officeDocument/2006/relationships/image" Target="../media/image454.png"/><Relationship Id="rId17" Type="http://schemas.openxmlformats.org/officeDocument/2006/relationships/image" Target="../media/image438.png"/><Relationship Id="rId25" Type="http://schemas.openxmlformats.org/officeDocument/2006/relationships/image" Target="../media/image446.png"/><Relationship Id="rId33" Type="http://schemas.openxmlformats.org/officeDocument/2006/relationships/image" Target="../media/image435.png"/><Relationship Id="rId38" Type="http://schemas.openxmlformats.org/officeDocument/2006/relationships/image" Target="../media/image442.png"/><Relationship Id="rId46" Type="http://schemas.openxmlformats.org/officeDocument/2006/relationships/image" Target="../media/image453.png"/><Relationship Id="rId2" Type="http://schemas.openxmlformats.org/officeDocument/2006/relationships/notesSlide" Target="../notesSlides/notesSlide112.xml"/><Relationship Id="rId20" Type="http://schemas.openxmlformats.org/officeDocument/2006/relationships/image" Target="../media/image4140.png"/><Relationship Id="rId29" Type="http://schemas.openxmlformats.org/officeDocument/2006/relationships/image" Target="../media/image450.png"/><Relationship Id="rId41" Type="http://schemas.openxmlformats.org/officeDocument/2006/relationships/image" Target="../media/image447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34.png"/><Relationship Id="rId24" Type="http://schemas.openxmlformats.org/officeDocument/2006/relationships/image" Target="../media/image445.png"/><Relationship Id="rId32" Type="http://schemas.openxmlformats.org/officeDocument/2006/relationships/image" Target="../media/image433.png"/><Relationship Id="rId37" Type="http://schemas.openxmlformats.org/officeDocument/2006/relationships/image" Target="../media/image441.png"/><Relationship Id="rId40" Type="http://schemas.openxmlformats.org/officeDocument/2006/relationships/image" Target="../media/image444.png"/><Relationship Id="rId45" Type="http://schemas.openxmlformats.org/officeDocument/2006/relationships/image" Target="../media/image452.png"/><Relationship Id="rId5" Type="http://schemas.openxmlformats.org/officeDocument/2006/relationships/image" Target="../media/image432.png"/><Relationship Id="rId36" Type="http://schemas.openxmlformats.org/officeDocument/2006/relationships/image" Target="../media/image439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31" Type="http://schemas.openxmlformats.org/officeDocument/2006/relationships/image" Target="../media/image418.png"/><Relationship Id="rId44" Type="http://schemas.openxmlformats.org/officeDocument/2006/relationships/image" Target="../media/image451.png"/><Relationship Id="rId4" Type="http://schemas.openxmlformats.org/officeDocument/2006/relationships/image" Target="../media/image421.png"/><Relationship Id="rId14" Type="http://schemas.openxmlformats.org/officeDocument/2006/relationships/image" Target="../media/image415.png"/><Relationship Id="rId30" Type="http://schemas.openxmlformats.org/officeDocument/2006/relationships/image" Target="../media/image417.png"/><Relationship Id="rId35" Type="http://schemas.openxmlformats.org/officeDocument/2006/relationships/image" Target="../media/image437.png"/><Relationship Id="rId43" Type="http://schemas.openxmlformats.org/officeDocument/2006/relationships/image" Target="../media/image449.png"/><Relationship Id="rId8" Type="http://schemas.openxmlformats.org/officeDocument/2006/relationships/image" Target="../media/image425.png"/></Relationships>
</file>

<file path=ppt/slides/_rels/slide1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18" Type="http://schemas.openxmlformats.org/officeDocument/2006/relationships/image" Target="../media/image4390.png"/><Relationship Id="rId39" Type="http://schemas.openxmlformats.org/officeDocument/2006/relationships/image" Target="../media/image463.png"/><Relationship Id="rId34" Type="http://schemas.openxmlformats.org/officeDocument/2006/relationships/image" Target="../media/image467.png"/><Relationship Id="rId42" Type="http://schemas.openxmlformats.org/officeDocument/2006/relationships/image" Target="../media/image470.png"/><Relationship Id="rId7" Type="http://schemas.openxmlformats.org/officeDocument/2006/relationships/image" Target="../media/image455.png"/><Relationship Id="rId12" Type="http://schemas.openxmlformats.org/officeDocument/2006/relationships/image" Target="../media/image4350.png"/><Relationship Id="rId17" Type="http://schemas.openxmlformats.org/officeDocument/2006/relationships/image" Target="../media/image456.png"/><Relationship Id="rId25" Type="http://schemas.openxmlformats.org/officeDocument/2006/relationships/image" Target="../media/image459.png"/><Relationship Id="rId33" Type="http://schemas.openxmlformats.org/officeDocument/2006/relationships/image" Target="../media/image466.png"/><Relationship Id="rId38" Type="http://schemas.openxmlformats.org/officeDocument/2006/relationships/image" Target="../media/image462.png"/><Relationship Id="rId2" Type="http://schemas.openxmlformats.org/officeDocument/2006/relationships/notesSlide" Target="../notesSlides/notesSlide113.xml"/><Relationship Id="rId16" Type="http://schemas.openxmlformats.org/officeDocument/2006/relationships/image" Target="../media/image4540.png"/><Relationship Id="rId20" Type="http://schemas.openxmlformats.org/officeDocument/2006/relationships/image" Target="../media/image4411.png"/><Relationship Id="rId29" Type="http://schemas.openxmlformats.org/officeDocument/2006/relationships/image" Target="../media/image450.png"/><Relationship Id="rId41" Type="http://schemas.openxmlformats.org/officeDocument/2006/relationships/image" Target="../media/image4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0.png"/><Relationship Id="rId11" Type="http://schemas.openxmlformats.org/officeDocument/2006/relationships/image" Target="../media/image434.png"/><Relationship Id="rId24" Type="http://schemas.openxmlformats.org/officeDocument/2006/relationships/image" Target="../media/image445.png"/><Relationship Id="rId32" Type="http://schemas.openxmlformats.org/officeDocument/2006/relationships/image" Target="../media/image465.png"/><Relationship Id="rId37" Type="http://schemas.openxmlformats.org/officeDocument/2006/relationships/image" Target="../media/image461.png"/><Relationship Id="rId40" Type="http://schemas.openxmlformats.org/officeDocument/2006/relationships/image" Target="../media/image468.png"/><Relationship Id="rId5" Type="http://schemas.openxmlformats.org/officeDocument/2006/relationships/image" Target="../media/image432.png"/><Relationship Id="rId15" Type="http://schemas.openxmlformats.org/officeDocument/2006/relationships/image" Target="../media/image4360.png"/><Relationship Id="rId36" Type="http://schemas.openxmlformats.org/officeDocument/2006/relationships/image" Target="../media/image460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31" Type="http://schemas.openxmlformats.org/officeDocument/2006/relationships/image" Target="../media/image464.png"/><Relationship Id="rId4" Type="http://schemas.openxmlformats.org/officeDocument/2006/relationships/image" Target="../media/image421.png"/><Relationship Id="rId9" Type="http://schemas.openxmlformats.org/officeDocument/2006/relationships/image" Target="../media/image4520.png"/><Relationship Id="rId14" Type="http://schemas.openxmlformats.org/officeDocument/2006/relationships/image" Target="../media/image4530.png"/><Relationship Id="rId30" Type="http://schemas.openxmlformats.org/officeDocument/2006/relationships/image" Target="../media/image457.png"/><Relationship Id="rId35" Type="http://schemas.openxmlformats.org/officeDocument/2006/relationships/image" Target="../media/image458.png"/><Relationship Id="rId43" Type="http://schemas.openxmlformats.org/officeDocument/2006/relationships/image" Target="../media/image471.png"/><Relationship Id="rId8" Type="http://schemas.openxmlformats.org/officeDocument/2006/relationships/image" Target="../media/image425.png"/><Relationship Id="rId3" Type="http://schemas.openxmlformats.org/officeDocument/2006/relationships/image" Target="../media/image42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4.png"/><Relationship Id="rId4" Type="http://schemas.openxmlformats.org/officeDocument/2006/relationships/image" Target="../media/image473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0.png"/><Relationship Id="rId13" Type="http://schemas.openxmlformats.org/officeDocument/2006/relationships/image" Target="../media/image478.png"/><Relationship Id="rId18" Type="http://schemas.openxmlformats.org/officeDocument/2006/relationships/image" Target="../media/image483.png"/><Relationship Id="rId3" Type="http://schemas.openxmlformats.org/officeDocument/2006/relationships/image" Target="../media/image4680.png"/><Relationship Id="rId7" Type="http://schemas.openxmlformats.org/officeDocument/2006/relationships/image" Target="../media/image4720.png"/><Relationship Id="rId12" Type="http://schemas.openxmlformats.org/officeDocument/2006/relationships/image" Target="../media/image477.png"/><Relationship Id="rId17" Type="http://schemas.openxmlformats.org/officeDocument/2006/relationships/image" Target="../media/image482.png"/><Relationship Id="rId2" Type="http://schemas.openxmlformats.org/officeDocument/2006/relationships/notesSlide" Target="../notesSlides/notesSlide116.xml"/><Relationship Id="rId16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10.png"/><Relationship Id="rId11" Type="http://schemas.openxmlformats.org/officeDocument/2006/relationships/image" Target="../media/image476.png"/><Relationship Id="rId5" Type="http://schemas.openxmlformats.org/officeDocument/2006/relationships/image" Target="../media/image4700.png"/><Relationship Id="rId15" Type="http://schemas.openxmlformats.org/officeDocument/2006/relationships/image" Target="../media/image480.png"/><Relationship Id="rId10" Type="http://schemas.openxmlformats.org/officeDocument/2006/relationships/image" Target="../media/image475.png"/><Relationship Id="rId4" Type="http://schemas.openxmlformats.org/officeDocument/2006/relationships/image" Target="../media/image4690.png"/><Relationship Id="rId9" Type="http://schemas.openxmlformats.org/officeDocument/2006/relationships/image" Target="../media/image4740.png"/><Relationship Id="rId14" Type="http://schemas.openxmlformats.org/officeDocument/2006/relationships/image" Target="../media/image479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0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5.png"/><Relationship Id="rId4" Type="http://schemas.openxmlformats.org/officeDocument/2006/relationships/image" Target="../media/image48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0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6.png"/><Relationship Id="rId4" Type="http://schemas.openxmlformats.org/officeDocument/2006/relationships/image" Target="../media/image48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0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7.png"/><Relationship Id="rId4" Type="http://schemas.openxmlformats.org/officeDocument/2006/relationships/image" Target="../media/image48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0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0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4850.png"/><Relationship Id="rId4" Type="http://schemas.openxmlformats.org/officeDocument/2006/relationships/image" Target="../media/image489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0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3.png"/><Relationship Id="rId5" Type="http://schemas.openxmlformats.org/officeDocument/2006/relationships/image" Target="../media/image492.png"/><Relationship Id="rId4" Type="http://schemas.openxmlformats.org/officeDocument/2006/relationships/image" Target="../media/image491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0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10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0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5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7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gif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gif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10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3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0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5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0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6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7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9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5.png"/><Relationship Id="rId5" Type="http://schemas.openxmlformats.org/officeDocument/2006/relationships/image" Target="../media/image514.png"/><Relationship Id="rId4" Type="http://schemas.openxmlformats.org/officeDocument/2006/relationships/image" Target="../media/image513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9.png"/><Relationship Id="rId4" Type="http://schemas.openxmlformats.org/officeDocument/2006/relationships/image" Target="../media/image51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1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5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7.png"/><Relationship Id="rId5" Type="http://schemas.openxmlformats.org/officeDocument/2006/relationships/image" Target="../media/image526.png"/><Relationship Id="rId4" Type="http://schemas.openxmlformats.org/officeDocument/2006/relationships/image" Target="../media/image525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9.png"/><Relationship Id="rId5" Type="http://schemas.openxmlformats.org/officeDocument/2006/relationships/image" Target="../media/image528.png"/><Relationship Id="rId4" Type="http://schemas.openxmlformats.org/officeDocument/2006/relationships/image" Target="../media/image525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1.png"/><Relationship Id="rId5" Type="http://schemas.openxmlformats.org/officeDocument/2006/relationships/image" Target="../media/image530.png"/><Relationship Id="rId4" Type="http://schemas.openxmlformats.org/officeDocument/2006/relationships/image" Target="../media/image525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3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0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0.png"/><Relationship Id="rId13" Type="http://schemas.openxmlformats.org/officeDocument/2006/relationships/image" Target="../media/image45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7.png"/><Relationship Id="rId10" Type="http://schemas.openxmlformats.org/officeDocument/2006/relationships/image" Target="../media/image3610.png"/><Relationship Id="rId4" Type="http://schemas.openxmlformats.org/officeDocument/2006/relationships/image" Target="../media/image30.png"/><Relationship Id="rId9" Type="http://schemas.openxmlformats.org/officeDocument/2006/relationships/image" Target="../media/image4410.png"/><Relationship Id="rId14" Type="http://schemas.openxmlformats.org/officeDocument/2006/relationships/image" Target="../media/image46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0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0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570.png"/><Relationship Id="rId4" Type="http://schemas.openxmlformats.org/officeDocument/2006/relationships/image" Target="../media/image59.pn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61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guru-mooc/AI_Basic/tree/master/%EC%9D%B8%EA%B3%B5%EC%A7%80%EB%8A%A5(%EC%98%A4%EC%A0%84%EB%B0%98)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3" Type="http://schemas.openxmlformats.org/officeDocument/2006/relationships/image" Target="../media/image130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17" Type="http://schemas.openxmlformats.org/officeDocument/2006/relationships/image" Target="../media/image145.png"/><Relationship Id="rId2" Type="http://schemas.openxmlformats.org/officeDocument/2006/relationships/notesSlide" Target="../notesSlides/notesSlide47.xml"/><Relationship Id="rId16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9.png"/><Relationship Id="rId5" Type="http://schemas.openxmlformats.org/officeDocument/2006/relationships/image" Target="../media/image132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4" Type="http://schemas.openxmlformats.org/officeDocument/2006/relationships/image" Target="../media/image134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0.png"/><Relationship Id="rId3" Type="http://schemas.openxmlformats.org/officeDocument/2006/relationships/image" Target="../media/image1400.png"/><Relationship Id="rId7" Type="http://schemas.openxmlformats.org/officeDocument/2006/relationships/image" Target="../media/image135.png"/><Relationship Id="rId12" Type="http://schemas.openxmlformats.org/officeDocument/2006/relationships/image" Target="../media/image1440.png"/><Relationship Id="rId17" Type="http://schemas.openxmlformats.org/officeDocument/2006/relationships/image" Target="../media/image149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30.png"/><Relationship Id="rId5" Type="http://schemas.openxmlformats.org/officeDocument/2006/relationships/image" Target="../media/image132.png"/><Relationship Id="rId15" Type="http://schemas.openxmlformats.org/officeDocument/2006/relationships/image" Target="../media/image147.png"/><Relationship Id="rId10" Type="http://schemas.openxmlformats.org/officeDocument/2006/relationships/image" Target="../media/image1420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Relationship Id="rId14" Type="http://schemas.openxmlformats.org/officeDocument/2006/relationships/image" Target="../media/image14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0.png"/><Relationship Id="rId18" Type="http://schemas.openxmlformats.org/officeDocument/2006/relationships/image" Target="../media/image1510.png"/><Relationship Id="rId3" Type="http://schemas.openxmlformats.org/officeDocument/2006/relationships/image" Target="../media/image1400.png"/><Relationship Id="rId7" Type="http://schemas.openxmlformats.org/officeDocument/2006/relationships/image" Target="../media/image135.png"/><Relationship Id="rId12" Type="http://schemas.openxmlformats.org/officeDocument/2006/relationships/image" Target="../media/image1440.png"/><Relationship Id="rId17" Type="http://schemas.openxmlformats.org/officeDocument/2006/relationships/image" Target="../media/image1500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1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60.png"/><Relationship Id="rId5" Type="http://schemas.openxmlformats.org/officeDocument/2006/relationships/image" Target="../media/image132.png"/><Relationship Id="rId15" Type="http://schemas.openxmlformats.org/officeDocument/2006/relationships/image" Target="../media/image151.png"/><Relationship Id="rId10" Type="http://schemas.openxmlformats.org/officeDocument/2006/relationships/image" Target="../media/image1420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Relationship Id="rId14" Type="http://schemas.openxmlformats.org/officeDocument/2006/relationships/image" Target="../media/image1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18" Type="http://schemas.openxmlformats.org/officeDocument/2006/relationships/image" Target="../media/image167.png"/><Relationship Id="rId3" Type="http://schemas.openxmlformats.org/officeDocument/2006/relationships/image" Target="../media/image152.png"/><Relationship Id="rId21" Type="http://schemas.openxmlformats.org/officeDocument/2006/relationships/image" Target="../media/image170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165.png"/><Relationship Id="rId20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19" Type="http://schemas.openxmlformats.org/officeDocument/2006/relationships/image" Target="../media/image168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5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1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26" Type="http://schemas.openxmlformats.org/officeDocument/2006/relationships/image" Target="../media/image193.png"/><Relationship Id="rId3" Type="http://schemas.openxmlformats.org/officeDocument/2006/relationships/image" Target="../media/image171.png"/><Relationship Id="rId21" Type="http://schemas.openxmlformats.org/officeDocument/2006/relationships/image" Target="../media/image188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5" Type="http://schemas.openxmlformats.org/officeDocument/2006/relationships/image" Target="../media/image192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183.png"/><Relationship Id="rId20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24" Type="http://schemas.openxmlformats.org/officeDocument/2006/relationships/image" Target="../media/image191.png"/><Relationship Id="rId5" Type="http://schemas.openxmlformats.org/officeDocument/2006/relationships/image" Target="../media/image1720.png"/><Relationship Id="rId15" Type="http://schemas.openxmlformats.org/officeDocument/2006/relationships/image" Target="../media/image182.png"/><Relationship Id="rId23" Type="http://schemas.openxmlformats.org/officeDocument/2006/relationships/image" Target="../media/image190.png"/><Relationship Id="rId28" Type="http://schemas.openxmlformats.org/officeDocument/2006/relationships/image" Target="../media/image195.png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4" Type="http://schemas.openxmlformats.org/officeDocument/2006/relationships/image" Target="../media/image172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Relationship Id="rId22" Type="http://schemas.openxmlformats.org/officeDocument/2006/relationships/image" Target="../media/image189.png"/><Relationship Id="rId27" Type="http://schemas.openxmlformats.org/officeDocument/2006/relationships/image" Target="../media/image194.png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203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34" Type="http://schemas.openxmlformats.org/officeDocument/2006/relationships/image" Target="../media/image211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02.png"/><Relationship Id="rId33" Type="http://schemas.openxmlformats.org/officeDocument/2006/relationships/image" Target="../media/image210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01.png"/><Relationship Id="rId32" Type="http://schemas.openxmlformats.org/officeDocument/2006/relationships/image" Target="../media/image209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05.png"/><Relationship Id="rId10" Type="http://schemas.openxmlformats.org/officeDocument/2006/relationships/image" Target="../media/image181.png"/><Relationship Id="rId19" Type="http://schemas.openxmlformats.org/officeDocument/2006/relationships/image" Target="../media/image196.png"/><Relationship Id="rId31" Type="http://schemas.openxmlformats.org/officeDocument/2006/relationships/image" Target="../media/image208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17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214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13.pn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12.png"/><Relationship Id="rId32" Type="http://schemas.openxmlformats.org/officeDocument/2006/relationships/image" Target="../media/image219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16.png"/><Relationship Id="rId10" Type="http://schemas.openxmlformats.org/officeDocument/2006/relationships/image" Target="../media/image181.png"/><Relationship Id="rId19" Type="http://schemas.openxmlformats.org/officeDocument/2006/relationships/image" Target="../media/image196.png"/><Relationship Id="rId31" Type="http://schemas.openxmlformats.org/officeDocument/2006/relationships/image" Target="../media/image2160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15.png"/><Relationship Id="rId30" Type="http://schemas.openxmlformats.org/officeDocument/2006/relationships/image" Target="../media/image21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9" Type="http://schemas.openxmlformats.org/officeDocument/2006/relationships/image" Target="../media/image227.png"/><Relationship Id="rId3" Type="http://schemas.openxmlformats.org/officeDocument/2006/relationships/image" Target="../media/image1720.png"/><Relationship Id="rId34" Type="http://schemas.openxmlformats.org/officeDocument/2006/relationships/image" Target="../media/image222.png"/><Relationship Id="rId42" Type="http://schemas.openxmlformats.org/officeDocument/2006/relationships/image" Target="../media/image230.png"/><Relationship Id="rId47" Type="http://schemas.openxmlformats.org/officeDocument/2006/relationships/image" Target="../media/image235.png"/><Relationship Id="rId50" Type="http://schemas.openxmlformats.org/officeDocument/2006/relationships/image" Target="../media/image238.png"/><Relationship Id="rId33" Type="http://schemas.openxmlformats.org/officeDocument/2006/relationships/image" Target="../media/image221.png"/><Relationship Id="rId38" Type="http://schemas.openxmlformats.org/officeDocument/2006/relationships/image" Target="../media/image226.png"/><Relationship Id="rId46" Type="http://schemas.openxmlformats.org/officeDocument/2006/relationships/image" Target="../media/image234.png"/><Relationship Id="rId2" Type="http://schemas.openxmlformats.org/officeDocument/2006/relationships/notesSlide" Target="../notesSlides/notesSlide55.xml"/><Relationship Id="rId29" Type="http://schemas.openxmlformats.org/officeDocument/2006/relationships/image" Target="../media/image217.png"/><Relationship Id="rId41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82.png"/><Relationship Id="rId32" Type="http://schemas.openxmlformats.org/officeDocument/2006/relationships/image" Target="../media/image220.png"/><Relationship Id="rId37" Type="http://schemas.openxmlformats.org/officeDocument/2006/relationships/image" Target="../media/image225.png"/><Relationship Id="rId40" Type="http://schemas.openxmlformats.org/officeDocument/2006/relationships/image" Target="../media/image228.png"/><Relationship Id="rId45" Type="http://schemas.openxmlformats.org/officeDocument/2006/relationships/image" Target="../media/image233.png"/><Relationship Id="rId28" Type="http://schemas.openxmlformats.org/officeDocument/2006/relationships/image" Target="../media/image2160.png"/><Relationship Id="rId36" Type="http://schemas.openxmlformats.org/officeDocument/2006/relationships/image" Target="../media/image224.png"/><Relationship Id="rId49" Type="http://schemas.openxmlformats.org/officeDocument/2006/relationships/image" Target="../media/image237.png"/><Relationship Id="rId31" Type="http://schemas.openxmlformats.org/officeDocument/2006/relationships/image" Target="../media/image219.png"/><Relationship Id="rId44" Type="http://schemas.openxmlformats.org/officeDocument/2006/relationships/image" Target="../media/image232.png"/><Relationship Id="rId4" Type="http://schemas.openxmlformats.org/officeDocument/2006/relationships/image" Target="../media/image173.png"/><Relationship Id="rId22" Type="http://schemas.openxmlformats.org/officeDocument/2006/relationships/image" Target="../media/image199.png"/><Relationship Id="rId35" Type="http://schemas.openxmlformats.org/officeDocument/2006/relationships/image" Target="../media/image223.png"/><Relationship Id="rId43" Type="http://schemas.openxmlformats.org/officeDocument/2006/relationships/image" Target="../media/image231.png"/><Relationship Id="rId48" Type="http://schemas.openxmlformats.org/officeDocument/2006/relationships/image" Target="../media/image23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0.png"/><Relationship Id="rId13" Type="http://schemas.openxmlformats.org/officeDocument/2006/relationships/image" Target="../media/image240.png"/><Relationship Id="rId3" Type="http://schemas.openxmlformats.org/officeDocument/2006/relationships/image" Target="../media/image2200.png"/><Relationship Id="rId7" Type="http://schemas.openxmlformats.org/officeDocument/2006/relationships/image" Target="../media/image2240.png"/><Relationship Id="rId12" Type="http://schemas.openxmlformats.org/officeDocument/2006/relationships/image" Target="../media/image229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0.png"/><Relationship Id="rId11" Type="http://schemas.openxmlformats.org/officeDocument/2006/relationships/image" Target="../media/image2280.png"/><Relationship Id="rId5" Type="http://schemas.openxmlformats.org/officeDocument/2006/relationships/image" Target="../media/image2220.png"/><Relationship Id="rId15" Type="http://schemas.openxmlformats.org/officeDocument/2006/relationships/image" Target="../media/image242.png"/><Relationship Id="rId10" Type="http://schemas.openxmlformats.org/officeDocument/2006/relationships/image" Target="../media/image2270.png"/><Relationship Id="rId4" Type="http://schemas.openxmlformats.org/officeDocument/2006/relationships/image" Target="../media/image2210.png"/><Relationship Id="rId9" Type="http://schemas.openxmlformats.org/officeDocument/2006/relationships/image" Target="../media/image239.png"/><Relationship Id="rId14" Type="http://schemas.openxmlformats.org/officeDocument/2006/relationships/image" Target="../media/image24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0.png"/><Relationship Id="rId13" Type="http://schemas.openxmlformats.org/officeDocument/2006/relationships/image" Target="../media/image243.png"/><Relationship Id="rId3" Type="http://schemas.openxmlformats.org/officeDocument/2006/relationships/image" Target="../media/image2200.png"/><Relationship Id="rId7" Type="http://schemas.openxmlformats.org/officeDocument/2006/relationships/image" Target="../media/image2240.png"/><Relationship Id="rId12" Type="http://schemas.openxmlformats.org/officeDocument/2006/relationships/image" Target="../media/image2290.png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0.png"/><Relationship Id="rId11" Type="http://schemas.openxmlformats.org/officeDocument/2006/relationships/image" Target="../media/image2280.png"/><Relationship Id="rId5" Type="http://schemas.openxmlformats.org/officeDocument/2006/relationships/image" Target="../media/image2220.png"/><Relationship Id="rId15" Type="http://schemas.openxmlformats.org/officeDocument/2006/relationships/image" Target="../media/image245.png"/><Relationship Id="rId10" Type="http://schemas.openxmlformats.org/officeDocument/2006/relationships/image" Target="../media/image2270.png"/><Relationship Id="rId4" Type="http://schemas.openxmlformats.org/officeDocument/2006/relationships/image" Target="../media/image2210.png"/><Relationship Id="rId9" Type="http://schemas.openxmlformats.org/officeDocument/2006/relationships/image" Target="../media/image239.png"/><Relationship Id="rId14" Type="http://schemas.openxmlformats.org/officeDocument/2006/relationships/image" Target="../media/image24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0.png"/><Relationship Id="rId4" Type="http://schemas.openxmlformats.org/officeDocument/2006/relationships/image" Target="../media/image231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0.png"/><Relationship Id="rId3" Type="http://schemas.openxmlformats.org/officeDocument/2006/relationships/image" Target="../media/image2330.png"/><Relationship Id="rId7" Type="http://schemas.openxmlformats.org/officeDocument/2006/relationships/image" Target="../media/image2370.png"/><Relationship Id="rId12" Type="http://schemas.openxmlformats.org/officeDocument/2006/relationships/image" Target="../media/image24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.png"/><Relationship Id="rId11" Type="http://schemas.openxmlformats.org/officeDocument/2006/relationships/image" Target="../media/image2410.png"/><Relationship Id="rId5" Type="http://schemas.openxmlformats.org/officeDocument/2006/relationships/image" Target="../media/image2350.png"/><Relationship Id="rId10" Type="http://schemas.openxmlformats.org/officeDocument/2006/relationships/image" Target="../media/image2400.png"/><Relationship Id="rId4" Type="http://schemas.openxmlformats.org/officeDocument/2006/relationships/image" Target="../media/image2340.png"/><Relationship Id="rId9" Type="http://schemas.openxmlformats.org/officeDocument/2006/relationships/image" Target="../media/image239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0.png"/><Relationship Id="rId3" Type="http://schemas.openxmlformats.org/officeDocument/2006/relationships/image" Target="../media/image2330.png"/><Relationship Id="rId7" Type="http://schemas.openxmlformats.org/officeDocument/2006/relationships/image" Target="../media/image2370.png"/><Relationship Id="rId12" Type="http://schemas.openxmlformats.org/officeDocument/2006/relationships/image" Target="../media/image245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.png"/><Relationship Id="rId11" Type="http://schemas.openxmlformats.org/officeDocument/2006/relationships/image" Target="../media/image2440.png"/><Relationship Id="rId5" Type="http://schemas.openxmlformats.org/officeDocument/2006/relationships/image" Target="../media/image2350.png"/><Relationship Id="rId10" Type="http://schemas.openxmlformats.org/officeDocument/2006/relationships/image" Target="../media/image2400.png"/><Relationship Id="rId4" Type="http://schemas.openxmlformats.org/officeDocument/2006/relationships/image" Target="../media/image2340.png"/><Relationship Id="rId9" Type="http://schemas.openxmlformats.org/officeDocument/2006/relationships/image" Target="../media/image243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png"/><Relationship Id="rId5" Type="http://schemas.openxmlformats.org/officeDocument/2006/relationships/image" Target="../media/image2490.png"/><Relationship Id="rId4" Type="http://schemas.openxmlformats.org/officeDocument/2006/relationships/image" Target="../media/image247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30.png"/><Relationship Id="rId4" Type="http://schemas.openxmlformats.org/officeDocument/2006/relationships/image" Target="../media/image25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png"/><Relationship Id="rId4" Type="http://schemas.openxmlformats.org/officeDocument/2006/relationships/image" Target="../media/image255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png"/><Relationship Id="rId4" Type="http://schemas.openxmlformats.org/officeDocument/2006/relationships/image" Target="../media/image25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54.jpe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jpeg"/><Relationship Id="rId5" Type="http://schemas.openxmlformats.org/officeDocument/2006/relationships/image" Target="../media/image266.png"/><Relationship Id="rId4" Type="http://schemas.openxmlformats.org/officeDocument/2006/relationships/image" Target="../media/image26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jpeg"/><Relationship Id="rId3" Type="http://schemas.openxmlformats.org/officeDocument/2006/relationships/image" Target="../media/image254.jpeg"/><Relationship Id="rId7" Type="http://schemas.openxmlformats.org/officeDocument/2006/relationships/image" Target="../media/image256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6.png"/><Relationship Id="rId4" Type="http://schemas.openxmlformats.org/officeDocument/2006/relationships/image" Target="../media/image264.png"/><Relationship Id="rId9" Type="http://schemas.openxmlformats.org/officeDocument/2006/relationships/image" Target="../media/image257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.png"/><Relationship Id="rId7" Type="http://schemas.openxmlformats.org/officeDocument/2006/relationships/image" Target="../media/image26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12" Type="http://schemas.openxmlformats.org/officeDocument/2006/relationships/image" Target="../media/image28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11" Type="http://schemas.openxmlformats.org/officeDocument/2006/relationships/image" Target="../media/image286.png"/><Relationship Id="rId5" Type="http://schemas.openxmlformats.org/officeDocument/2006/relationships/image" Target="../media/image280.png"/><Relationship Id="rId10" Type="http://schemas.openxmlformats.org/officeDocument/2006/relationships/image" Target="../media/image285.png"/><Relationship Id="rId4" Type="http://schemas.openxmlformats.org/officeDocument/2006/relationships/image" Target="../media/image279.png"/><Relationship Id="rId9" Type="http://schemas.openxmlformats.org/officeDocument/2006/relationships/image" Target="../media/image284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293.png"/><Relationship Id="rId18" Type="http://schemas.openxmlformats.org/officeDocument/2006/relationships/image" Target="../media/image298.png"/><Relationship Id="rId26" Type="http://schemas.openxmlformats.org/officeDocument/2006/relationships/image" Target="../media/image306.png"/><Relationship Id="rId3" Type="http://schemas.openxmlformats.org/officeDocument/2006/relationships/image" Target="../media/image278.png"/><Relationship Id="rId21" Type="http://schemas.openxmlformats.org/officeDocument/2006/relationships/image" Target="../media/image301.png"/><Relationship Id="rId7" Type="http://schemas.openxmlformats.org/officeDocument/2006/relationships/image" Target="../media/image287.png"/><Relationship Id="rId12" Type="http://schemas.openxmlformats.org/officeDocument/2006/relationships/image" Target="../media/image292.png"/><Relationship Id="rId17" Type="http://schemas.openxmlformats.org/officeDocument/2006/relationships/image" Target="../media/image297.png"/><Relationship Id="rId25" Type="http://schemas.openxmlformats.org/officeDocument/2006/relationships/image" Target="../media/image305.png"/><Relationship Id="rId2" Type="http://schemas.openxmlformats.org/officeDocument/2006/relationships/notesSlide" Target="../notesSlides/notesSlide83.xml"/><Relationship Id="rId16" Type="http://schemas.openxmlformats.org/officeDocument/2006/relationships/image" Target="../media/image296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24" Type="http://schemas.openxmlformats.org/officeDocument/2006/relationships/image" Target="../media/image304.png"/><Relationship Id="rId5" Type="http://schemas.openxmlformats.org/officeDocument/2006/relationships/image" Target="../media/image285.png"/><Relationship Id="rId15" Type="http://schemas.openxmlformats.org/officeDocument/2006/relationships/image" Target="../media/image295.png"/><Relationship Id="rId23" Type="http://schemas.openxmlformats.org/officeDocument/2006/relationships/image" Target="../media/image303.png"/><Relationship Id="rId10" Type="http://schemas.openxmlformats.org/officeDocument/2006/relationships/image" Target="../media/image290.png"/><Relationship Id="rId19" Type="http://schemas.openxmlformats.org/officeDocument/2006/relationships/image" Target="../media/image299.png"/><Relationship Id="rId4" Type="http://schemas.openxmlformats.org/officeDocument/2006/relationships/image" Target="../media/image280.png"/><Relationship Id="rId9" Type="http://schemas.openxmlformats.org/officeDocument/2006/relationships/image" Target="../media/image289.png"/><Relationship Id="rId14" Type="http://schemas.openxmlformats.org/officeDocument/2006/relationships/image" Target="../media/image270.png"/><Relationship Id="rId22" Type="http://schemas.openxmlformats.org/officeDocument/2006/relationships/image" Target="../media/image302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15.png"/><Relationship Id="rId3" Type="http://schemas.openxmlformats.org/officeDocument/2006/relationships/image" Target="../media/image307.png"/><Relationship Id="rId7" Type="http://schemas.openxmlformats.org/officeDocument/2006/relationships/image" Target="../media/image309.png"/><Relationship Id="rId12" Type="http://schemas.openxmlformats.org/officeDocument/2006/relationships/image" Target="../media/image2670.png"/><Relationship Id="rId2" Type="http://schemas.openxmlformats.org/officeDocument/2006/relationships/notesSlide" Target="../notesSlides/notesSlide85.xml"/><Relationship Id="rId16" Type="http://schemas.openxmlformats.org/officeDocument/2006/relationships/image" Target="../media/image2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13.png"/><Relationship Id="rId5" Type="http://schemas.openxmlformats.org/officeDocument/2006/relationships/image" Target="../media/image308.png"/><Relationship Id="rId15" Type="http://schemas.openxmlformats.org/officeDocument/2006/relationships/image" Target="../media/image317.png"/><Relationship Id="rId10" Type="http://schemas.openxmlformats.org/officeDocument/2006/relationships/image" Target="../media/image312.png"/><Relationship Id="rId4" Type="http://schemas.openxmlformats.org/officeDocument/2006/relationships/image" Target="../media/image289.png"/><Relationship Id="rId9" Type="http://schemas.openxmlformats.org/officeDocument/2006/relationships/image" Target="../media/image311.png"/><Relationship Id="rId14" Type="http://schemas.openxmlformats.org/officeDocument/2006/relationships/image" Target="../media/image316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29.png"/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12" Type="http://schemas.openxmlformats.org/officeDocument/2006/relationships/image" Target="../media/image32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271.png"/><Relationship Id="rId5" Type="http://schemas.openxmlformats.org/officeDocument/2006/relationships/image" Target="../media/image321.png"/><Relationship Id="rId15" Type="http://schemas.openxmlformats.org/officeDocument/2006/relationships/image" Target="../media/image331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25.png"/><Relationship Id="rId14" Type="http://schemas.openxmlformats.org/officeDocument/2006/relationships/image" Target="../media/image33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13" Type="http://schemas.openxmlformats.org/officeDocument/2006/relationships/image" Target="../media/image338.png"/><Relationship Id="rId3" Type="http://schemas.openxmlformats.org/officeDocument/2006/relationships/image" Target="../media/image332.png"/><Relationship Id="rId7" Type="http://schemas.openxmlformats.org/officeDocument/2006/relationships/image" Target="../media/image309.png"/><Relationship Id="rId12" Type="http://schemas.openxmlformats.org/officeDocument/2006/relationships/image" Target="../media/image33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36.png"/><Relationship Id="rId5" Type="http://schemas.openxmlformats.org/officeDocument/2006/relationships/image" Target="../media/image308.png"/><Relationship Id="rId10" Type="http://schemas.openxmlformats.org/officeDocument/2006/relationships/image" Target="../media/image335.png"/><Relationship Id="rId4" Type="http://schemas.openxmlformats.org/officeDocument/2006/relationships/image" Target="../media/image333.png"/><Relationship Id="rId9" Type="http://schemas.openxmlformats.org/officeDocument/2006/relationships/image" Target="../media/image276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43.png"/><Relationship Id="rId3" Type="http://schemas.openxmlformats.org/officeDocument/2006/relationships/image" Target="../media/image339.png"/><Relationship Id="rId7" Type="http://schemas.openxmlformats.org/officeDocument/2006/relationships/image" Target="../media/image340.png"/><Relationship Id="rId12" Type="http://schemas.openxmlformats.org/officeDocument/2006/relationships/image" Target="../media/image29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342.png"/><Relationship Id="rId5" Type="http://schemas.openxmlformats.org/officeDocument/2006/relationships/image" Target="../media/image321.png"/><Relationship Id="rId15" Type="http://schemas.openxmlformats.org/officeDocument/2006/relationships/image" Target="../media/image345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41.png"/><Relationship Id="rId14" Type="http://schemas.openxmlformats.org/officeDocument/2006/relationships/image" Target="../media/image34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54.jpe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jpeg"/><Relationship Id="rId5" Type="http://schemas.openxmlformats.org/officeDocument/2006/relationships/image" Target="../media/image266.png"/><Relationship Id="rId4" Type="http://schemas.openxmlformats.org/officeDocument/2006/relationships/image" Target="../media/image264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.png"/><Relationship Id="rId5" Type="http://schemas.openxmlformats.org/officeDocument/2006/relationships/image" Target="../media/image327.png"/><Relationship Id="rId4" Type="http://schemas.openxmlformats.org/officeDocument/2006/relationships/image" Target="../media/image31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347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49.png"/><Relationship Id="rId10" Type="http://schemas.openxmlformats.org/officeDocument/2006/relationships/image" Target="../media/image354.png"/><Relationship Id="rId4" Type="http://schemas.openxmlformats.org/officeDocument/2006/relationships/image" Target="../media/image348.png"/><Relationship Id="rId9" Type="http://schemas.openxmlformats.org/officeDocument/2006/relationships/image" Target="../media/image353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55.png"/><Relationship Id="rId7" Type="http://schemas.openxmlformats.org/officeDocument/2006/relationships/image" Target="../media/image35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8.png"/><Relationship Id="rId5" Type="http://schemas.openxmlformats.org/officeDocument/2006/relationships/image" Target="../media/image357.png"/><Relationship Id="rId10" Type="http://schemas.openxmlformats.org/officeDocument/2006/relationships/image" Target="../media/image362.png"/><Relationship Id="rId4" Type="http://schemas.openxmlformats.org/officeDocument/2006/relationships/image" Target="../media/image356.png"/><Relationship Id="rId9" Type="http://schemas.openxmlformats.org/officeDocument/2006/relationships/image" Target="../media/image36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80.png"/><Relationship Id="rId4" Type="http://schemas.openxmlformats.org/officeDocument/2006/relationships/image" Target="../media/image3140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jpeg"/><Relationship Id="rId7" Type="http://schemas.openxmlformats.org/officeDocument/2006/relationships/image" Target="../media/image36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jpeg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인공지능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5174F-3A43-4A1F-9610-32DE3108805F}"/>
              </a:ext>
            </a:extLst>
          </p:cNvPr>
          <p:cNvSpPr txBox="1"/>
          <p:nvPr/>
        </p:nvSpPr>
        <p:spPr>
          <a:xfrm>
            <a:off x="2134394" y="2720051"/>
            <a:ext cx="4602542" cy="101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강사명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김정인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email : jikim@imguru.co.kr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1521828" y="5060246"/>
                <a:ext cx="5198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1.0,1.0, 0.7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828" y="5060246"/>
                <a:ext cx="519873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순서도: 저장 데이터 11">
            <a:extLst>
              <a:ext uri="{FF2B5EF4-FFF2-40B4-BE49-F238E27FC236}">
                <a16:creationId xmlns:a16="http://schemas.microsoft.com/office/drawing/2014/main" id="{BD13B979-8082-401C-AFA5-D83AF34108CE}"/>
              </a:ext>
            </a:extLst>
          </p:cNvPr>
          <p:cNvSpPr/>
          <p:nvPr/>
        </p:nvSpPr>
        <p:spPr>
          <a:xfrm rot="10800000">
            <a:off x="9296400" y="2374232"/>
            <a:ext cx="733994" cy="491776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FCD5416-13FE-4472-B01F-3AFBEE347DC7}"/>
              </a:ext>
            </a:extLst>
          </p:cNvPr>
          <p:cNvCxnSpPr/>
          <p:nvPr/>
        </p:nvCxnSpPr>
        <p:spPr>
          <a:xfrm>
            <a:off x="9135979" y="2470666"/>
            <a:ext cx="2847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F91A49D-3F82-4A2D-B932-AA57B9F0B22C}"/>
              </a:ext>
            </a:extLst>
          </p:cNvPr>
          <p:cNvCxnSpPr/>
          <p:nvPr/>
        </p:nvCxnSpPr>
        <p:spPr>
          <a:xfrm>
            <a:off x="9135979" y="2768903"/>
            <a:ext cx="2847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03E9643-83B1-4C25-A673-97F12762668F}"/>
              </a:ext>
            </a:extLst>
          </p:cNvPr>
          <p:cNvCxnSpPr/>
          <p:nvPr/>
        </p:nvCxnSpPr>
        <p:spPr>
          <a:xfrm>
            <a:off x="10030394" y="2619785"/>
            <a:ext cx="2847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5501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274320" y="1078992"/>
            <a:ext cx="10315644" cy="36933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dall_price, dtax = mul_tax_layer.backward(dprice)  # (4)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dorange_price = add_apple_orange_layer.backward(dall_price)  # (3)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dorange, dorange_num = mul_orange_layer.backward(dorange_price)  # (2)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  # (1)</a:t>
            </a:r>
          </a:p>
          <a:p>
            <a:pPr algn="l"/>
            <a:endParaRPr lang="fr-FR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print("dOrange:", dorange)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print("dOrange_num:", int(dorange_num))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BD85551-F9EA-4AAF-8DA2-81495877507F}"/>
              </a:ext>
            </a:extLst>
          </p:cNvPr>
          <p:cNvGrpSpPr/>
          <p:nvPr/>
        </p:nvGrpSpPr>
        <p:grpSpPr>
          <a:xfrm>
            <a:off x="6011733" y="3122666"/>
            <a:ext cx="5045997" cy="3190920"/>
            <a:chOff x="6015743" y="3126677"/>
            <a:chExt cx="5045997" cy="3190920"/>
          </a:xfrm>
        </p:grpSpPr>
        <p:pic>
          <p:nvPicPr>
            <p:cNvPr id="6" name="Picture 2" descr="사과 - Home | Facebook">
              <a:extLst>
                <a:ext uri="{FF2B5EF4-FFF2-40B4-BE49-F238E27FC236}">
                  <a16:creationId xmlns:a16="http://schemas.microsoft.com/office/drawing/2014/main" id="{9A8D92CA-17CD-4A75-A9A2-9FD81F5452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5332" y="3781275"/>
              <a:ext cx="475886" cy="45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A6A6FBF-4200-4E1B-9E9D-C6F7AC39CEDE}"/>
                </a:ext>
              </a:extLst>
            </p:cNvPr>
            <p:cNvSpPr txBox="1"/>
            <p:nvPr/>
          </p:nvSpPr>
          <p:spPr>
            <a:xfrm>
              <a:off x="7231620" y="3784761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A329B96-03E4-41FE-A86B-08BAAD04E8BC}"/>
                </a:ext>
              </a:extLst>
            </p:cNvPr>
            <p:cNvSpPr/>
            <p:nvPr/>
          </p:nvSpPr>
          <p:spPr>
            <a:xfrm>
              <a:off x="7894479" y="379779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56386519-DE83-47A9-90D7-377F30FE8E24}"/>
                </a:ext>
              </a:extLst>
            </p:cNvPr>
            <p:cNvCxnSpPr>
              <a:stCxn id="6" idx="3"/>
              <a:endCxn id="8" idx="2"/>
            </p:cNvCxnSpPr>
            <p:nvPr/>
          </p:nvCxnSpPr>
          <p:spPr>
            <a:xfrm>
              <a:off x="6961218" y="4007839"/>
              <a:ext cx="9332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371777A-84F0-4183-BEAD-5D95649F055B}"/>
                </a:ext>
              </a:extLst>
            </p:cNvPr>
            <p:cNvSpPr/>
            <p:nvPr/>
          </p:nvSpPr>
          <p:spPr>
            <a:xfrm>
              <a:off x="9671234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19895FBE-BCC0-4624-BD3D-3926776FE0EB}"/>
                </a:ext>
              </a:extLst>
            </p:cNvPr>
            <p:cNvCxnSpPr>
              <a:cxnSpLocks/>
              <a:stCxn id="8" idx="6"/>
              <a:endCxn id="35" idx="1"/>
            </p:cNvCxnSpPr>
            <p:nvPr/>
          </p:nvCxnSpPr>
          <p:spPr>
            <a:xfrm>
              <a:off x="8314572" y="4007839"/>
              <a:ext cx="593926" cy="288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3DC6FE40-1C4A-4C9C-B2DE-76A4ECAAFB27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10091327" y="4444448"/>
              <a:ext cx="9704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3E8B3E-16CA-4040-AD66-365B42548717}"/>
                </a:ext>
              </a:extLst>
            </p:cNvPr>
            <p:cNvSpPr txBox="1"/>
            <p:nvPr/>
          </p:nvSpPr>
          <p:spPr>
            <a:xfrm>
              <a:off x="8499594" y="3920902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98980D-4854-4EA5-A63D-CEB39840B034}"/>
                </a:ext>
              </a:extLst>
            </p:cNvPr>
            <p:cNvSpPr txBox="1"/>
            <p:nvPr/>
          </p:nvSpPr>
          <p:spPr>
            <a:xfrm>
              <a:off x="10335986" y="4225097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B3407CB-7CDB-4798-8948-698A4D0D3E39}"/>
                    </a:ext>
                  </a:extLst>
                </p:cNvPr>
                <p:cNvSpPr txBox="1"/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B3407CB-7CDB-4798-8948-698A4D0D3E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2D276EB-F986-4FB6-9D50-13BDB7E5149B}"/>
                    </a:ext>
                  </a:extLst>
                </p:cNvPr>
                <p:cNvSpPr txBox="1"/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2D276EB-F986-4FB6-9D50-13BDB7E514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36AEEB-71B3-4EE1-846C-B273084C61DE}"/>
                </a:ext>
              </a:extLst>
            </p:cNvPr>
            <p:cNvSpPr txBox="1"/>
            <p:nvPr/>
          </p:nvSpPr>
          <p:spPr>
            <a:xfrm>
              <a:off x="6015743" y="3126677"/>
              <a:ext cx="8659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사과의 개수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2913FDB-5BBE-4894-BBC9-78A5E3C28B69}"/>
                </a:ext>
              </a:extLst>
            </p:cNvPr>
            <p:cNvCxnSpPr>
              <a:stCxn id="17" idx="3"/>
            </p:cNvCxnSpPr>
            <p:nvPr/>
          </p:nvCxnSpPr>
          <p:spPr>
            <a:xfrm>
              <a:off x="6881686" y="3257482"/>
              <a:ext cx="664117" cy="282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3BC0E73C-BBDE-42D3-9AA3-E634DB0FECFA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7545803" y="3281958"/>
              <a:ext cx="410198" cy="577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2A7846-56B4-446D-AFDC-1146A81AA2DF}"/>
                </a:ext>
              </a:extLst>
            </p:cNvPr>
            <p:cNvSpPr txBox="1"/>
            <p:nvPr/>
          </p:nvSpPr>
          <p:spPr>
            <a:xfrm>
              <a:off x="7666578" y="331711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9A9AAA-340C-4F48-8C4D-404AE943F010}"/>
                </a:ext>
              </a:extLst>
            </p:cNvPr>
            <p:cNvSpPr txBox="1"/>
            <p:nvPr/>
          </p:nvSpPr>
          <p:spPr>
            <a:xfrm>
              <a:off x="6496014" y="5829260"/>
              <a:ext cx="5661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부가세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071AAAB-DDA0-4814-A818-331BA4528B36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7062195" y="5960065"/>
              <a:ext cx="1737154" cy="28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337777D7-65E9-45D9-9A99-FD99635332EA}"/>
                </a:ext>
              </a:extLst>
            </p:cNvPr>
            <p:cNvCxnSpPr>
              <a:cxnSpLocks/>
              <a:stCxn id="35" idx="6"/>
              <a:endCxn id="10" idx="2"/>
            </p:cNvCxnSpPr>
            <p:nvPr/>
          </p:nvCxnSpPr>
          <p:spPr>
            <a:xfrm>
              <a:off x="9267069" y="4444448"/>
              <a:ext cx="4041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B464BF4-DBB5-4635-B136-81084BEA47FA}"/>
                </a:ext>
              </a:extLst>
            </p:cNvPr>
            <p:cNvSpPr txBox="1"/>
            <p:nvPr/>
          </p:nvSpPr>
          <p:spPr>
            <a:xfrm>
              <a:off x="8247319" y="5655942"/>
              <a:ext cx="4154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25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856C1152-7E0F-44D1-A94E-13F1B1AE1D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592" y="4717840"/>
              <a:ext cx="734091" cy="497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392F479-546B-46C1-87AE-2AE058AA3D82}"/>
                </a:ext>
              </a:extLst>
            </p:cNvPr>
            <p:cNvSpPr/>
            <p:nvPr/>
          </p:nvSpPr>
          <p:spPr>
            <a:xfrm>
              <a:off x="7899404" y="4756524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AE32AD9-065E-4D9D-B77F-01B1F4B519CD}"/>
                    </a:ext>
                  </a:extLst>
                </p:cNvPr>
                <p:cNvSpPr txBox="1"/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AE32AD9-065E-4D9D-B77F-01B1F4B519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B510F2E-3407-4ABC-A09C-49A5ACD65740}"/>
                </a:ext>
              </a:extLst>
            </p:cNvPr>
            <p:cNvCxnSpPr>
              <a:cxnSpLocks/>
              <a:stCxn id="25" idx="3"/>
              <a:endCxn id="26" idx="2"/>
            </p:cNvCxnSpPr>
            <p:nvPr/>
          </p:nvCxnSpPr>
          <p:spPr>
            <a:xfrm>
              <a:off x="7163683" y="4966570"/>
              <a:ext cx="735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75634D9-26A4-4826-82E1-A4B81397B9D5}"/>
                </a:ext>
              </a:extLst>
            </p:cNvPr>
            <p:cNvSpPr txBox="1"/>
            <p:nvPr/>
          </p:nvSpPr>
          <p:spPr>
            <a:xfrm>
              <a:off x="7328806" y="470198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0AC86E56-D1B9-48CC-AD80-5A21B89956EA}"/>
                </a:ext>
              </a:extLst>
            </p:cNvPr>
            <p:cNvCxnSpPr>
              <a:cxnSpLocks/>
              <a:endCxn id="26" idx="3"/>
            </p:cNvCxnSpPr>
            <p:nvPr/>
          </p:nvCxnSpPr>
          <p:spPr>
            <a:xfrm flipV="1">
              <a:off x="7569119" y="5115095"/>
              <a:ext cx="391806" cy="2625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508561-7C37-4110-AA13-368E9463D2B3}"/>
                </a:ext>
              </a:extLst>
            </p:cNvPr>
            <p:cNvCxnSpPr/>
            <p:nvPr/>
          </p:nvCxnSpPr>
          <p:spPr>
            <a:xfrm flipV="1">
              <a:off x="7204077" y="5377657"/>
              <a:ext cx="375454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36CE050-560F-48A6-BEB2-C66B2DBD49A6}"/>
                </a:ext>
              </a:extLst>
            </p:cNvPr>
            <p:cNvSpPr txBox="1"/>
            <p:nvPr/>
          </p:nvSpPr>
          <p:spPr>
            <a:xfrm>
              <a:off x="7638189" y="504615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AEC0154-60C2-432C-84F6-551AFD9609EB}"/>
                </a:ext>
              </a:extLst>
            </p:cNvPr>
            <p:cNvSpPr txBox="1"/>
            <p:nvPr/>
          </p:nvSpPr>
          <p:spPr>
            <a:xfrm>
              <a:off x="6281235" y="5236004"/>
              <a:ext cx="7377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귤의 개수</a:t>
              </a: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F5BBF404-2612-4CA2-8836-8DC5CE2290D2}"/>
                </a:ext>
              </a:extLst>
            </p:cNvPr>
            <p:cNvCxnSpPr>
              <a:cxnSpLocks/>
              <a:endCxn id="35" idx="3"/>
            </p:cNvCxnSpPr>
            <p:nvPr/>
          </p:nvCxnSpPr>
          <p:spPr>
            <a:xfrm flipV="1">
              <a:off x="8314572" y="4592973"/>
              <a:ext cx="593926" cy="3573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8896D72-B803-45F1-B403-4ABC1DFB0F07}"/>
                </a:ext>
              </a:extLst>
            </p:cNvPr>
            <p:cNvSpPr/>
            <p:nvPr/>
          </p:nvSpPr>
          <p:spPr>
            <a:xfrm>
              <a:off x="8846977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A4073A3-8D5F-48DD-B363-752E213B53B6}"/>
                    </a:ext>
                  </a:extLst>
                </p:cNvPr>
                <p:cNvSpPr txBox="1"/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A4073A3-8D5F-48DD-B363-752E213B53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blipFill>
                  <a:blip r:embed="rId6"/>
                  <a:stretch>
                    <a:fillRect l="-3571" r="-3571" b="-76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996B9C6-06C5-46E3-8087-6779C06CF86B}"/>
                </a:ext>
              </a:extLst>
            </p:cNvPr>
            <p:cNvSpPr txBox="1"/>
            <p:nvPr/>
          </p:nvSpPr>
          <p:spPr>
            <a:xfrm>
              <a:off x="8358658" y="4563425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BE0DE483-57DA-4CDE-BABF-52FC07BC96B1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V="1">
              <a:off x="8799349" y="4592973"/>
              <a:ext cx="933406" cy="13953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B5FF07E-4D45-468A-B0A6-162FF77C8672}"/>
                </a:ext>
              </a:extLst>
            </p:cNvPr>
            <p:cNvSpPr txBox="1"/>
            <p:nvPr/>
          </p:nvSpPr>
          <p:spPr>
            <a:xfrm>
              <a:off x="10415227" y="4504949"/>
              <a:ext cx="2616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A92A716-E8B7-4D33-8851-A53F704CEB23}"/>
                </a:ext>
              </a:extLst>
            </p:cNvPr>
            <p:cNvSpPr/>
            <p:nvPr/>
          </p:nvSpPr>
          <p:spPr>
            <a:xfrm>
              <a:off x="9246107" y="4570125"/>
              <a:ext cx="389066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25B8D37-D84D-4795-A27F-297438957E42}"/>
                </a:ext>
              </a:extLst>
            </p:cNvPr>
            <p:cNvSpPr/>
            <p:nvPr/>
          </p:nvSpPr>
          <p:spPr>
            <a:xfrm>
              <a:off x="7302845" y="611246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084B44-B966-4079-93F9-115AD8591B69}"/>
                </a:ext>
              </a:extLst>
            </p:cNvPr>
            <p:cNvSpPr/>
            <p:nvPr/>
          </p:nvSpPr>
          <p:spPr>
            <a:xfrm>
              <a:off x="8512151" y="495430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9499C76-A293-4742-8A70-6D864719A137}"/>
                </a:ext>
              </a:extLst>
            </p:cNvPr>
            <p:cNvSpPr/>
            <p:nvPr/>
          </p:nvSpPr>
          <p:spPr>
            <a:xfrm>
              <a:off x="8311176" y="427439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2D61628-9A7D-4930-ABC0-5366E6A5CB0D}"/>
                </a:ext>
              </a:extLst>
            </p:cNvPr>
            <p:cNvSpPr/>
            <p:nvPr/>
          </p:nvSpPr>
          <p:spPr>
            <a:xfrm>
              <a:off x="7226671" y="412685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2.2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06D664C-4002-46A0-A444-094C56FC87CC}"/>
                </a:ext>
              </a:extLst>
            </p:cNvPr>
            <p:cNvSpPr/>
            <p:nvPr/>
          </p:nvSpPr>
          <p:spPr>
            <a:xfrm>
              <a:off x="7176119" y="3419886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110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5F6990F-F24D-4522-841F-E0A011731C26}"/>
                </a:ext>
              </a:extLst>
            </p:cNvPr>
            <p:cNvSpPr/>
            <p:nvPr/>
          </p:nvSpPr>
          <p:spPr>
            <a:xfrm>
              <a:off x="7288235" y="5070843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3.3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3CD66AD-0EA9-41D7-BD4F-4F445D059463}"/>
                </a:ext>
              </a:extLst>
            </p:cNvPr>
            <p:cNvSpPr/>
            <p:nvPr/>
          </p:nvSpPr>
          <p:spPr>
            <a:xfrm>
              <a:off x="7302845" y="5505604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165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BFF1FCC2-B241-4EE0-BB75-A0DDD65218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1327" y="4522165"/>
              <a:ext cx="970413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2DB1F602-9944-41D9-B1F3-87836984C8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66052" y="4504949"/>
              <a:ext cx="421136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2748D6A3-1C68-4A7D-8F04-30C45156AD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18773" y="4089470"/>
              <a:ext cx="546121" cy="25625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56987458-4AE5-4504-9A47-605970F390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27174" y="4648193"/>
              <a:ext cx="600732" cy="36968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C616D6B8-9518-432B-8CF5-3A0734A91E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14660" y="4069941"/>
              <a:ext cx="989195" cy="40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C96818F5-D04F-4A97-B5D8-DCD8E5141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0916" y="5044569"/>
              <a:ext cx="752939" cy="691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2659AED7-1E92-4A3B-A795-E0B9E743BF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8008" y="4636882"/>
              <a:ext cx="967331" cy="1439476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83BD038E-24DF-4A92-A69F-ABED73092F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80322" y="6063904"/>
              <a:ext cx="1637687" cy="554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2C83F0AD-B7BB-4481-8EFD-447962F1E0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1008" y="5156505"/>
              <a:ext cx="424293" cy="281462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81319A98-BF53-4A71-AFFF-FEFB5BE0AC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5528" y="5439273"/>
              <a:ext cx="383379" cy="352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C869A029-13B1-4CBC-B394-AEDCFEE41D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15406" y="3339272"/>
              <a:ext cx="400078" cy="565357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AA7BC6B4-1444-4823-B629-7916CC495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1920" y="3347447"/>
              <a:ext cx="358779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4C025A9-17BE-409A-9776-23681AB6B733}"/>
                </a:ext>
              </a:extLst>
            </p:cNvPr>
            <p:cNvSpPr txBox="1"/>
            <p:nvPr/>
          </p:nvSpPr>
          <p:spPr>
            <a:xfrm>
              <a:off x="9263515" y="421062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515186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94898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/>
              <p:nvPr/>
            </p:nvSpPr>
            <p:spPr>
              <a:xfrm>
                <a:off x="1691640" y="1210056"/>
                <a:ext cx="2208617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210056"/>
                <a:ext cx="2208617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4329A5D-0D03-4F92-A9A9-61FE7B95F9CD}"/>
              </a:ext>
            </a:extLst>
          </p:cNvPr>
          <p:cNvCxnSpPr/>
          <p:nvPr/>
        </p:nvCxnSpPr>
        <p:spPr>
          <a:xfrm flipV="1">
            <a:off x="6400800" y="908304"/>
            <a:ext cx="0" cy="1987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5270F48-39D4-4F13-9CF5-070C54C9F402}"/>
              </a:ext>
            </a:extLst>
          </p:cNvPr>
          <p:cNvCxnSpPr>
            <a:cxnSpLocks/>
          </p:cNvCxnSpPr>
          <p:nvPr/>
        </p:nvCxnSpPr>
        <p:spPr>
          <a:xfrm>
            <a:off x="5358384" y="1969008"/>
            <a:ext cx="2529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4EC8A75-E4A4-45DE-9269-0C21143AA155}"/>
              </a:ext>
            </a:extLst>
          </p:cNvPr>
          <p:cNvCxnSpPr>
            <a:cxnSpLocks/>
          </p:cNvCxnSpPr>
          <p:nvPr/>
        </p:nvCxnSpPr>
        <p:spPr>
          <a:xfrm>
            <a:off x="5358384" y="1969008"/>
            <a:ext cx="10424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6A58424-5C09-4C5F-9646-38595184CDAB}"/>
              </a:ext>
            </a:extLst>
          </p:cNvPr>
          <p:cNvCxnSpPr>
            <a:cxnSpLocks/>
          </p:cNvCxnSpPr>
          <p:nvPr/>
        </p:nvCxnSpPr>
        <p:spPr>
          <a:xfrm flipV="1">
            <a:off x="6403261" y="1090180"/>
            <a:ext cx="1025495" cy="8805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/>
              <p:nvPr/>
            </p:nvSpPr>
            <p:spPr>
              <a:xfrm>
                <a:off x="1691640" y="2843784"/>
                <a:ext cx="2380139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2843784"/>
                <a:ext cx="2380139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타원 19">
            <a:extLst>
              <a:ext uri="{FF2B5EF4-FFF2-40B4-BE49-F238E27FC236}">
                <a16:creationId xmlns:a16="http://schemas.microsoft.com/office/drawing/2014/main" id="{AEACCFCB-39D1-435B-9A4D-B0241D9BCAB4}"/>
              </a:ext>
            </a:extLst>
          </p:cNvPr>
          <p:cNvSpPr/>
          <p:nvPr/>
        </p:nvSpPr>
        <p:spPr>
          <a:xfrm>
            <a:off x="2913888" y="493197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9968673-E4A4-44C6-96BF-C8487D24305F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1749552" y="5236777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50BE205-C920-4A09-A524-160E568100D2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3523488" y="5236777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/>
              <p:nvPr/>
            </p:nvSpPr>
            <p:spPr>
              <a:xfrm>
                <a:off x="2949439" y="5098277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439" y="5098277"/>
                <a:ext cx="560473" cy="276999"/>
              </a:xfrm>
              <a:prstGeom prst="rect">
                <a:avLst/>
              </a:prstGeom>
              <a:blipFill>
                <a:blip r:embed="rId5"/>
                <a:stretch>
                  <a:fillRect l="-3261" r="-3261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8128D2A-8BBA-4297-BC11-97650C914459}"/>
              </a:ext>
            </a:extLst>
          </p:cNvPr>
          <p:cNvCxnSpPr>
            <a:cxnSpLocks/>
          </p:cNvCxnSpPr>
          <p:nvPr/>
        </p:nvCxnSpPr>
        <p:spPr>
          <a:xfrm flipH="1">
            <a:off x="3523488" y="5367425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603E84C-0A1F-4B82-9BA1-D3726525A9D1}"/>
              </a:ext>
            </a:extLst>
          </p:cNvPr>
          <p:cNvCxnSpPr>
            <a:cxnSpLocks/>
          </p:cNvCxnSpPr>
          <p:nvPr/>
        </p:nvCxnSpPr>
        <p:spPr>
          <a:xfrm flipH="1">
            <a:off x="1735244" y="53629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/>
              <p:nvPr/>
            </p:nvSpPr>
            <p:spPr>
              <a:xfrm>
                <a:off x="2049850" y="4775111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850" y="4775111"/>
                <a:ext cx="57150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/>
              <p:nvPr/>
            </p:nvSpPr>
            <p:spPr>
              <a:xfrm>
                <a:off x="3837047" y="4775825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047" y="4775825"/>
                <a:ext cx="5715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/>
              <p:nvPr/>
            </p:nvSpPr>
            <p:spPr>
              <a:xfrm>
                <a:off x="2703641" y="4272722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641" y="4272722"/>
                <a:ext cx="103009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/>
              <p:nvPr/>
            </p:nvSpPr>
            <p:spPr>
              <a:xfrm>
                <a:off x="3868309" y="5441321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309" y="5441321"/>
                <a:ext cx="693420" cy="730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/>
              <p:nvPr/>
            </p:nvSpPr>
            <p:spPr>
              <a:xfrm>
                <a:off x="1938056" y="5400474"/>
                <a:ext cx="975832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056" y="5400474"/>
                <a:ext cx="975832" cy="730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타원 37">
            <a:extLst>
              <a:ext uri="{FF2B5EF4-FFF2-40B4-BE49-F238E27FC236}">
                <a16:creationId xmlns:a16="http://schemas.microsoft.com/office/drawing/2014/main" id="{5159A5F8-C0A8-483C-ADC6-7970C1F3BB35}"/>
              </a:ext>
            </a:extLst>
          </p:cNvPr>
          <p:cNvSpPr/>
          <p:nvPr/>
        </p:nvSpPr>
        <p:spPr>
          <a:xfrm>
            <a:off x="6833508" y="49275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7285754-83ED-4807-AB9F-9815E072E73A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5669172" y="5232349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8BA084E-00DB-45F8-9CC3-2947A6DC4059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7443108" y="5232349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/>
              <p:nvPr/>
            </p:nvSpPr>
            <p:spPr>
              <a:xfrm>
                <a:off x="6869059" y="5093849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059" y="5093849"/>
                <a:ext cx="560473" cy="276999"/>
              </a:xfrm>
              <a:prstGeom prst="rect">
                <a:avLst/>
              </a:prstGeom>
              <a:blipFill>
                <a:blip r:embed="rId11"/>
                <a:stretch>
                  <a:fillRect l="-3261" r="-3261" b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5715B84-4909-4B60-B072-59A3C88EBE3A}"/>
              </a:ext>
            </a:extLst>
          </p:cNvPr>
          <p:cNvCxnSpPr>
            <a:cxnSpLocks/>
          </p:cNvCxnSpPr>
          <p:nvPr/>
        </p:nvCxnSpPr>
        <p:spPr>
          <a:xfrm flipH="1">
            <a:off x="7443108" y="5362997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36A1B84-D4E3-4411-B975-03A5794A9DB2}"/>
              </a:ext>
            </a:extLst>
          </p:cNvPr>
          <p:cNvCxnSpPr>
            <a:cxnSpLocks/>
          </p:cNvCxnSpPr>
          <p:nvPr/>
        </p:nvCxnSpPr>
        <p:spPr>
          <a:xfrm flipH="1">
            <a:off x="5654864" y="5358569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/>
              <p:nvPr/>
            </p:nvSpPr>
            <p:spPr>
              <a:xfrm>
                <a:off x="5969470" y="4770683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470" y="4770683"/>
                <a:ext cx="57150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/>
              <p:nvPr/>
            </p:nvSpPr>
            <p:spPr>
              <a:xfrm>
                <a:off x="7756667" y="4771397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667" y="4771397"/>
                <a:ext cx="57150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/>
              <p:nvPr/>
            </p:nvSpPr>
            <p:spPr>
              <a:xfrm>
                <a:off x="6672127" y="4276496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127" y="4276496"/>
                <a:ext cx="103009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/>
              <p:nvPr/>
            </p:nvSpPr>
            <p:spPr>
              <a:xfrm>
                <a:off x="7702220" y="5359965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220" y="5359965"/>
                <a:ext cx="693420" cy="7302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/>
              <p:nvPr/>
            </p:nvSpPr>
            <p:spPr>
              <a:xfrm>
                <a:off x="5915865" y="5463313"/>
                <a:ext cx="9531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865" y="5463313"/>
                <a:ext cx="953194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ECDD106-CBB7-4D39-AA63-F1452184969B}"/>
              </a:ext>
            </a:extLst>
          </p:cNvPr>
          <p:cNvSpPr txBox="1"/>
          <p:nvPr/>
        </p:nvSpPr>
        <p:spPr>
          <a:xfrm>
            <a:off x="7964970" y="180517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416696-A26F-4CD0-948C-24C4BA2B8DA0}"/>
              </a:ext>
            </a:extLst>
          </p:cNvPr>
          <p:cNvSpPr txBox="1"/>
          <p:nvPr/>
        </p:nvSpPr>
        <p:spPr>
          <a:xfrm>
            <a:off x="5969470" y="67468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14A1CBD-48BF-4294-8589-B23E85406FDC}"/>
              </a:ext>
            </a:extLst>
          </p:cNvPr>
          <p:cNvSpPr txBox="1"/>
          <p:nvPr/>
        </p:nvSpPr>
        <p:spPr>
          <a:xfrm>
            <a:off x="7170116" y="18745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456AC14-45CF-42C2-9226-78B81EFEFE4E}"/>
              </a:ext>
            </a:extLst>
          </p:cNvPr>
          <p:cNvCxnSpPr>
            <a:cxnSpLocks/>
          </p:cNvCxnSpPr>
          <p:nvPr/>
        </p:nvCxnSpPr>
        <p:spPr>
          <a:xfrm flipV="1">
            <a:off x="7347408" y="1145194"/>
            <a:ext cx="0" cy="8238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633DE96-A2E1-4FA1-845A-F8951E52FF83}"/>
              </a:ext>
            </a:extLst>
          </p:cNvPr>
          <p:cNvCxnSpPr>
            <a:cxnSpLocks/>
          </p:cNvCxnSpPr>
          <p:nvPr/>
        </p:nvCxnSpPr>
        <p:spPr>
          <a:xfrm>
            <a:off x="6400799" y="1145193"/>
            <a:ext cx="946609" cy="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C293049-305E-434A-8FB0-EAC21C647A12}"/>
              </a:ext>
            </a:extLst>
          </p:cNvPr>
          <p:cNvSpPr txBox="1"/>
          <p:nvPr/>
        </p:nvSpPr>
        <p:spPr>
          <a:xfrm>
            <a:off x="6085283" y="9197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AC508A6-BDFD-4D34-9D69-B7A42B6850BB}"/>
              </a:ext>
            </a:extLst>
          </p:cNvPr>
          <p:cNvSpPr txBox="1"/>
          <p:nvPr/>
        </p:nvSpPr>
        <p:spPr>
          <a:xfrm>
            <a:off x="5769738" y="187452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6EFDAE7-DE26-4BF3-9406-7264895C94E3}"/>
              </a:ext>
            </a:extLst>
          </p:cNvPr>
          <p:cNvSpPr txBox="1"/>
          <p:nvPr/>
        </p:nvSpPr>
        <p:spPr>
          <a:xfrm>
            <a:off x="4881711" y="174974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9D2138B-0338-4031-ABFD-81BA83A041CC}"/>
              </a:ext>
            </a:extLst>
          </p:cNvPr>
          <p:cNvCxnSpPr>
            <a:cxnSpLocks/>
          </p:cNvCxnSpPr>
          <p:nvPr/>
        </p:nvCxnSpPr>
        <p:spPr>
          <a:xfrm>
            <a:off x="5135561" y="1978382"/>
            <a:ext cx="126835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C208B2F3-597F-49D4-A214-A97B354CF26E}"/>
              </a:ext>
            </a:extLst>
          </p:cNvPr>
          <p:cNvSpPr/>
          <p:nvPr/>
        </p:nvSpPr>
        <p:spPr>
          <a:xfrm>
            <a:off x="5586413" y="1901952"/>
            <a:ext cx="131915" cy="13191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AB0C6D9-5735-4462-9B91-550D91A8D799}"/>
              </a:ext>
            </a:extLst>
          </p:cNvPr>
          <p:cNvSpPr/>
          <p:nvPr/>
        </p:nvSpPr>
        <p:spPr>
          <a:xfrm>
            <a:off x="6869059" y="1436845"/>
            <a:ext cx="131915" cy="13191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D626719-690F-47D8-B5A3-44A360A8C534}"/>
              </a:ext>
            </a:extLst>
          </p:cNvPr>
          <p:cNvCxnSpPr>
            <a:cxnSpLocks/>
          </p:cNvCxnSpPr>
          <p:nvPr/>
        </p:nvCxnSpPr>
        <p:spPr>
          <a:xfrm flipV="1">
            <a:off x="6392462" y="1085547"/>
            <a:ext cx="1054452" cy="90891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606FF4B-B515-4BA8-B64D-727BD56D0554}"/>
                  </a:ext>
                </a:extLst>
              </p:cNvPr>
              <p:cNvSpPr txBox="1"/>
              <p:nvPr/>
            </p:nvSpPr>
            <p:spPr>
              <a:xfrm>
                <a:off x="2917001" y="5499338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606FF4B-B515-4BA8-B64D-727BD56D0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7001" y="5499338"/>
                <a:ext cx="571500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D66BC8-7FDD-4EDF-BE5D-9DCD91ACC5DE}"/>
                  </a:ext>
                </a:extLst>
              </p:cNvPr>
              <p:cNvSpPr txBox="1"/>
              <p:nvPr/>
            </p:nvSpPr>
            <p:spPr>
              <a:xfrm>
                <a:off x="6831280" y="5512751"/>
                <a:ext cx="6934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D66BC8-7FDD-4EDF-BE5D-9DCD91ACC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280" y="5512751"/>
                <a:ext cx="69342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0732EEC-91BC-4F9C-BD25-6BE5D0DA5F9C}"/>
                  </a:ext>
                </a:extLst>
              </p:cNvPr>
              <p:cNvSpPr txBox="1"/>
              <p:nvPr/>
            </p:nvSpPr>
            <p:spPr>
              <a:xfrm>
                <a:off x="9177523" y="919326"/>
                <a:ext cx="9196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0732EEC-91BC-4F9C-BD25-6BE5D0DA5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7523" y="919326"/>
                <a:ext cx="919674" cy="369332"/>
              </a:xfrm>
              <a:prstGeom prst="rect">
                <a:avLst/>
              </a:prstGeom>
              <a:blipFill>
                <a:blip r:embed="rId19"/>
                <a:stretch>
                  <a:fillRect l="-1987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0504F9A-4F91-4729-A845-3D830F7E7C15}"/>
                  </a:ext>
                </a:extLst>
              </p:cNvPr>
              <p:cNvSpPr txBox="1"/>
              <p:nvPr/>
            </p:nvSpPr>
            <p:spPr>
              <a:xfrm>
                <a:off x="9177523" y="1436845"/>
                <a:ext cx="9167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0504F9A-4F91-4729-A845-3D830F7E7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7523" y="1436845"/>
                <a:ext cx="916789" cy="369332"/>
              </a:xfrm>
              <a:prstGeom prst="rect">
                <a:avLst/>
              </a:prstGeom>
              <a:blipFill>
                <a:blip r:embed="rId20"/>
                <a:stretch>
                  <a:fillRect l="-1987" r="-1987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CD96D90-57AD-432B-BC56-EBE7AB80AECC}"/>
              </a:ext>
            </a:extLst>
          </p:cNvPr>
          <p:cNvSpPr txBox="1"/>
          <p:nvPr/>
        </p:nvSpPr>
        <p:spPr>
          <a:xfrm>
            <a:off x="5474368" y="3132221"/>
            <a:ext cx="52822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[1,-2,3,-4,5] =&gt; [1,0,3,0,5]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[1,0,1,0,1] &lt;= [1,1,1,1,1]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6504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98D35B-9144-4B9D-817F-BD3B76DB5A1C}"/>
              </a:ext>
            </a:extLst>
          </p:cNvPr>
          <p:cNvSpPr txBox="1"/>
          <p:nvPr/>
        </p:nvSpPr>
        <p:spPr>
          <a:xfrm>
            <a:off x="720852" y="1536174"/>
            <a:ext cx="3796284" cy="37856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Relu: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(x&lt;=0)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print(self.mask)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x.copy()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out[self.mask] = 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dout[self.mask] = 0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dout;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9557FC7-B401-40BB-A273-E4D80159A056}"/>
              </a:ext>
            </a:extLst>
          </p:cNvPr>
          <p:cNvSpPr txBox="1"/>
          <p:nvPr/>
        </p:nvSpPr>
        <p:spPr>
          <a:xfrm>
            <a:off x="4957572" y="1536174"/>
            <a:ext cx="4448556" cy="181588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r1 = Relu()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np.array([1,-1,2,-2])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 = r1.forward(x)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dx = r1.backward(np.array([3,3,3,3]))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E47DFEE-D111-4A4B-B4D0-0E2311F8B725}"/>
              </a:ext>
            </a:extLst>
          </p:cNvPr>
          <p:cNvSpPr/>
          <p:nvPr/>
        </p:nvSpPr>
        <p:spPr>
          <a:xfrm>
            <a:off x="8189709" y="5331572"/>
            <a:ext cx="392217" cy="39221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F80206E-9707-47E7-A4A6-32894AA1896A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7440574" y="5527680"/>
            <a:ext cx="749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C5DE22F-70FC-4D7A-8C5E-F418AA37F14B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8581926" y="5527680"/>
            <a:ext cx="9060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9A557D-511D-4748-9DEF-6AC690B8B38A}"/>
                  </a:ext>
                </a:extLst>
              </p:cNvPr>
              <p:cNvSpPr txBox="1"/>
              <p:nvPr/>
            </p:nvSpPr>
            <p:spPr>
              <a:xfrm>
                <a:off x="8212582" y="5438569"/>
                <a:ext cx="343427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9A557D-511D-4748-9DEF-6AC690B8B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2582" y="5438569"/>
                <a:ext cx="343427" cy="169277"/>
              </a:xfrm>
              <a:prstGeom prst="rect">
                <a:avLst/>
              </a:prstGeom>
              <a:blipFill>
                <a:blip r:embed="rId3"/>
                <a:stretch>
                  <a:fillRect l="-3509" b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646776C-55AC-4262-9A6B-DAC775034481}"/>
              </a:ext>
            </a:extLst>
          </p:cNvPr>
          <p:cNvCxnSpPr>
            <a:cxnSpLocks/>
          </p:cNvCxnSpPr>
          <p:nvPr/>
        </p:nvCxnSpPr>
        <p:spPr>
          <a:xfrm flipH="1">
            <a:off x="8581926" y="5611739"/>
            <a:ext cx="9060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0EE82D8-3337-4B4E-B3F1-DE270723A5D2}"/>
              </a:ext>
            </a:extLst>
          </p:cNvPr>
          <p:cNvCxnSpPr>
            <a:cxnSpLocks/>
          </p:cNvCxnSpPr>
          <p:nvPr/>
        </p:nvCxnSpPr>
        <p:spPr>
          <a:xfrm flipH="1">
            <a:off x="7431368" y="5608890"/>
            <a:ext cx="78200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A986C1-AA5B-48EF-B2E6-74ABFE4115D5}"/>
              </a:ext>
            </a:extLst>
          </p:cNvPr>
          <p:cNvSpPr/>
          <p:nvPr/>
        </p:nvSpPr>
        <p:spPr>
          <a:xfrm>
            <a:off x="563007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C7A924-E779-43D5-8575-C9C883C23DED}"/>
              </a:ext>
            </a:extLst>
          </p:cNvPr>
          <p:cNvSpPr/>
          <p:nvPr/>
        </p:nvSpPr>
        <p:spPr>
          <a:xfrm>
            <a:off x="613341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6826550-B77A-4FBC-9FC4-3B0C0586FB08}"/>
              </a:ext>
            </a:extLst>
          </p:cNvPr>
          <p:cNvSpPr/>
          <p:nvPr/>
        </p:nvSpPr>
        <p:spPr>
          <a:xfrm>
            <a:off x="663675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62B8B6F-B36A-46DA-A8EC-3457C5AFA643}"/>
              </a:ext>
            </a:extLst>
          </p:cNvPr>
          <p:cNvSpPr/>
          <p:nvPr/>
        </p:nvSpPr>
        <p:spPr>
          <a:xfrm>
            <a:off x="714009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59FE9E2-581B-4A38-BB6E-EBDE45C32864}"/>
              </a:ext>
            </a:extLst>
          </p:cNvPr>
          <p:cNvSpPr/>
          <p:nvPr/>
        </p:nvSpPr>
        <p:spPr>
          <a:xfrm>
            <a:off x="879930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0DA60B-7B1D-4E16-B308-CD2295F2F474}"/>
              </a:ext>
            </a:extLst>
          </p:cNvPr>
          <p:cNvSpPr/>
          <p:nvPr/>
        </p:nvSpPr>
        <p:spPr>
          <a:xfrm>
            <a:off x="930264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426B49-3DC2-4CFF-A3EC-BB13ABEB78B2}"/>
              </a:ext>
            </a:extLst>
          </p:cNvPr>
          <p:cNvSpPr/>
          <p:nvPr/>
        </p:nvSpPr>
        <p:spPr>
          <a:xfrm>
            <a:off x="980598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B708A30-36E5-4EF6-93F6-E00E8B3ED373}"/>
              </a:ext>
            </a:extLst>
          </p:cNvPr>
          <p:cNvSpPr/>
          <p:nvPr/>
        </p:nvSpPr>
        <p:spPr>
          <a:xfrm>
            <a:off x="1030932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DFCA95C-0E40-4F40-ADB3-C1150420101D}"/>
              </a:ext>
            </a:extLst>
          </p:cNvPr>
          <p:cNvSpPr/>
          <p:nvPr/>
        </p:nvSpPr>
        <p:spPr>
          <a:xfrm>
            <a:off x="564890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085361E-C715-45C9-A648-3ED8BC734C85}"/>
              </a:ext>
            </a:extLst>
          </p:cNvPr>
          <p:cNvSpPr/>
          <p:nvPr/>
        </p:nvSpPr>
        <p:spPr>
          <a:xfrm>
            <a:off x="615224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5283DF3-8400-45A8-8C35-2F1280853EB8}"/>
              </a:ext>
            </a:extLst>
          </p:cNvPr>
          <p:cNvSpPr/>
          <p:nvPr/>
        </p:nvSpPr>
        <p:spPr>
          <a:xfrm>
            <a:off x="665558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42E3A6C-3FE9-46AD-BA75-0A948149BA37}"/>
              </a:ext>
            </a:extLst>
          </p:cNvPr>
          <p:cNvSpPr/>
          <p:nvPr/>
        </p:nvSpPr>
        <p:spPr>
          <a:xfrm>
            <a:off x="715892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AD69E2-E3B7-406E-87E1-9EB776D7998A}"/>
              </a:ext>
            </a:extLst>
          </p:cNvPr>
          <p:cNvSpPr txBox="1"/>
          <p:nvPr/>
        </p:nvSpPr>
        <p:spPr>
          <a:xfrm>
            <a:off x="5142451" y="378764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6149A0-1F96-4406-B5D7-5F331196803A}"/>
              </a:ext>
            </a:extLst>
          </p:cNvPr>
          <p:cNvSpPr txBox="1"/>
          <p:nvPr/>
        </p:nvSpPr>
        <p:spPr>
          <a:xfrm>
            <a:off x="8204111" y="380848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C78F29-F11B-4ADC-AE3F-D46AC6CB9A1B}"/>
              </a:ext>
            </a:extLst>
          </p:cNvPr>
          <p:cNvSpPr txBox="1"/>
          <p:nvPr/>
        </p:nvSpPr>
        <p:spPr>
          <a:xfrm>
            <a:off x="4741863" y="472658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mask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42007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697736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321778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218456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335826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307336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652286" y="3259976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286" y="3259976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319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683294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85" t="-1961" r="-393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292894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668852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189572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306942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398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278452" y="371026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654410" y="340546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264010" y="37080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D6BC76E-900F-4A7E-9F99-8807F2DE783D}"/>
              </a:ext>
            </a:extLst>
          </p:cNvPr>
          <p:cNvSpPr txBox="1"/>
          <p:nvPr/>
        </p:nvSpPr>
        <p:spPr>
          <a:xfrm>
            <a:off x="3367769" y="160209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y*(1-y)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1429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810300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434342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331020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448390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419900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795858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704" r="-3704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1961" r="-452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405458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781416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30" r="-1515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302136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419506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143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797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391016" y="407602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766974" y="377122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9231" r="-1923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376574" y="407383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/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blipFill>
                <a:blip r:embed="rId16"/>
                <a:stretch>
                  <a:fillRect l="-19231" r="-19231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8708286" y="426069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286" y="4260695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6774143" y="4236777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143" y="4236777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50881F-7657-4319-A91C-74C68D52438D}"/>
              </a:ext>
            </a:extLst>
          </p:cNvPr>
          <p:cNvCxnSpPr>
            <a:cxnSpLocks/>
          </p:cNvCxnSpPr>
          <p:nvPr/>
        </p:nvCxnSpPr>
        <p:spPr>
          <a:xfrm flipH="1">
            <a:off x="8352636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BE3717E-87BE-427E-91E8-1D7AA1134664}"/>
              </a:ext>
            </a:extLst>
          </p:cNvPr>
          <p:cNvCxnSpPr>
            <a:cxnSpLocks/>
          </p:cNvCxnSpPr>
          <p:nvPr/>
        </p:nvCxnSpPr>
        <p:spPr>
          <a:xfrm flipH="1">
            <a:off x="6358798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65967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52257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76299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615306" y="4392975"/>
            <a:ext cx="526225" cy="901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727562" y="5294308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661857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4037815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884765" y="3680415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765" y="3680415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4000" r="-452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647415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6023373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544093" y="4392975"/>
            <a:ext cx="568554" cy="838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 flipV="1">
            <a:off x="4647415" y="5226341"/>
            <a:ext cx="864152" cy="4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800" t="-2000" r="-320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632973" y="4153918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8008931" y="3849118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618531" y="4151723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6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blipFill>
                <a:blip r:embed="rId18"/>
                <a:stretch>
                  <a:fillRect l="-1111" r="-2963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9021543" y="4277972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543" y="4277972"/>
                <a:ext cx="687979" cy="6663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/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/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blipFill>
                <a:blip r:embed="rId22"/>
                <a:stretch>
                  <a:fillRect l="-3670" r="-2752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/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B006ECC-02FF-489B-9B47-7B67F8299004}"/>
              </a:ext>
            </a:extLst>
          </p:cNvPr>
          <p:cNvCxnSpPr>
            <a:cxnSpLocks/>
          </p:cNvCxnSpPr>
          <p:nvPr/>
        </p:nvCxnSpPr>
        <p:spPr>
          <a:xfrm flipH="1">
            <a:off x="8618531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B4CABB1-0CDD-4DAA-B670-CF4F5545E9D6}"/>
              </a:ext>
            </a:extLst>
          </p:cNvPr>
          <p:cNvCxnSpPr>
            <a:cxnSpLocks/>
          </p:cNvCxnSpPr>
          <p:nvPr/>
        </p:nvCxnSpPr>
        <p:spPr>
          <a:xfrm flipH="1">
            <a:off x="6600755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913B3C5-0285-45B2-8FAC-7FFA403462BA}"/>
              </a:ext>
            </a:extLst>
          </p:cNvPr>
          <p:cNvCxnSpPr>
            <a:cxnSpLocks/>
          </p:cNvCxnSpPr>
          <p:nvPr/>
        </p:nvCxnSpPr>
        <p:spPr>
          <a:xfrm flipH="1">
            <a:off x="4615197" y="4270456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3042093-0E4F-4664-8E50-331E880F360A}"/>
              </a:ext>
            </a:extLst>
          </p:cNvPr>
          <p:cNvCxnSpPr>
            <a:cxnSpLocks/>
          </p:cNvCxnSpPr>
          <p:nvPr/>
        </p:nvCxnSpPr>
        <p:spPr>
          <a:xfrm flipH="1">
            <a:off x="2661857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20E18C5-0FB0-4D77-B66A-7C1AB46D51F2}"/>
              </a:ext>
            </a:extLst>
          </p:cNvPr>
          <p:cNvCxnSpPr>
            <a:cxnSpLocks/>
          </p:cNvCxnSpPr>
          <p:nvPr/>
        </p:nvCxnSpPr>
        <p:spPr>
          <a:xfrm flipH="1">
            <a:off x="676299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AC2937A-67F9-421B-92DA-C6F878008DFA}"/>
              </a:ext>
            </a:extLst>
          </p:cNvPr>
          <p:cNvSpPr txBox="1"/>
          <p:nvPr/>
        </p:nvSpPr>
        <p:spPr>
          <a:xfrm>
            <a:off x="397288" y="29241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y*(1-y)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99039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15298" y="2910762"/>
            <a:ext cx="1205312" cy="120531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𝑠𝑖𝑔𝑚𝑜𝑖𝑑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blipFill>
                <a:blip r:embed="rId4"/>
                <a:stretch>
                  <a:fillRect l="-4348" t="-4444" r="-3727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82752" y="3513418"/>
            <a:ext cx="13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DD51B8-06E8-496F-BE8A-A09B40D0E066}"/>
              </a:ext>
            </a:extLst>
          </p:cNvPr>
          <p:cNvCxnSpPr>
            <a:cxnSpLocks/>
          </p:cNvCxnSpPr>
          <p:nvPr/>
        </p:nvCxnSpPr>
        <p:spPr>
          <a:xfrm>
            <a:off x="3220610" y="3499280"/>
            <a:ext cx="136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/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/>
              <p:nvPr/>
            </p:nvSpPr>
            <p:spPr>
              <a:xfrm>
                <a:off x="3838261" y="3721178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261" y="3721178"/>
                <a:ext cx="687979" cy="6663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8DC87-61DD-4448-8939-AC6008408C9F}"/>
              </a:ext>
            </a:extLst>
          </p:cNvPr>
          <p:cNvCxnSpPr>
            <a:cxnSpLocks/>
          </p:cNvCxnSpPr>
          <p:nvPr/>
        </p:nvCxnSpPr>
        <p:spPr>
          <a:xfrm flipH="1">
            <a:off x="3220610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186448C-0BC3-4918-A527-7D3844D9B8C7}"/>
              </a:ext>
            </a:extLst>
          </p:cNvPr>
          <p:cNvCxnSpPr>
            <a:cxnSpLocks/>
          </p:cNvCxnSpPr>
          <p:nvPr/>
        </p:nvCxnSpPr>
        <p:spPr>
          <a:xfrm flipH="1">
            <a:off x="607122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/>
              <p:nvPr/>
            </p:nvSpPr>
            <p:spPr>
              <a:xfrm>
                <a:off x="5430696" y="1138217"/>
                <a:ext cx="218676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240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1138217"/>
                <a:ext cx="218676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/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/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/>
              <p:nvPr/>
            </p:nvSpPr>
            <p:spPr>
              <a:xfrm>
                <a:off x="5430696" y="4087799"/>
                <a:ext cx="22878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4087799"/>
                <a:ext cx="2287813" cy="461665"/>
              </a:xfrm>
              <a:prstGeom prst="rect">
                <a:avLst/>
              </a:prstGeom>
              <a:blipFill>
                <a:blip r:embed="rId12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/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14929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5503430" cy="341632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Sigmoid: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1/(1+np.exp(-x))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out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dout*self.out*(1.0-self.out);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8F1A7-DAB7-4EE9-A336-8F8096CF5587}"/>
              </a:ext>
            </a:extLst>
          </p:cNvPr>
          <p:cNvSpPr txBox="1"/>
          <p:nvPr/>
        </p:nvSpPr>
        <p:spPr>
          <a:xfrm>
            <a:off x="323088" y="4498848"/>
            <a:ext cx="5503430" cy="175432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s1 = Sigmoid()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np.array([-2,-1,1,2])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s1.forward(x)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s1.backward(np.array([30,30,30,30]))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71561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9523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90216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3097323" cy="258532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np.random.rand(2)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np.random.rand(2,3)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np.random.rand(3)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np.dot(X, W) +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15901-26F2-4CDD-B778-B58BC1EEC734}"/>
              </a:ext>
            </a:extLst>
          </p:cNvPr>
          <p:cNvSpPr txBox="1"/>
          <p:nvPr/>
        </p:nvSpPr>
        <p:spPr>
          <a:xfrm>
            <a:off x="4815840" y="12192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D77233-3A44-4DF2-877D-0636D8FA9CA2}"/>
              </a:ext>
            </a:extLst>
          </p:cNvPr>
          <p:cNvSpPr txBox="1"/>
          <p:nvPr/>
        </p:nvSpPr>
        <p:spPr>
          <a:xfrm>
            <a:off x="4560962" y="173572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D0316C-E266-41D8-B2DD-648EAF89C693}"/>
              </a:ext>
            </a:extLst>
          </p:cNvPr>
          <p:cNvSpPr txBox="1"/>
          <p:nvPr/>
        </p:nvSpPr>
        <p:spPr>
          <a:xfrm>
            <a:off x="5957883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682940E-ED7B-48B0-B138-9B98D362D90A}"/>
              </a:ext>
            </a:extLst>
          </p:cNvPr>
          <p:cNvSpPr/>
          <p:nvPr/>
        </p:nvSpPr>
        <p:spPr>
          <a:xfrm>
            <a:off x="5494173" y="1424971"/>
            <a:ext cx="55003" cy="5500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4E3162-8F68-4A90-B77F-9D69635C776A}"/>
              </a:ext>
            </a:extLst>
          </p:cNvPr>
          <p:cNvSpPr txBox="1"/>
          <p:nvPr/>
        </p:nvSpPr>
        <p:spPr>
          <a:xfrm>
            <a:off x="5618047" y="173572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0B2E8-2A0A-4339-AE77-57116AD34F78}"/>
              </a:ext>
            </a:extLst>
          </p:cNvPr>
          <p:cNvSpPr txBox="1"/>
          <p:nvPr/>
        </p:nvSpPr>
        <p:spPr>
          <a:xfrm>
            <a:off x="7642206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19E679-C47B-4747-B7EE-EDC23920E1DF}"/>
              </a:ext>
            </a:extLst>
          </p:cNvPr>
          <p:cNvSpPr txBox="1"/>
          <p:nvPr/>
        </p:nvSpPr>
        <p:spPr>
          <a:xfrm>
            <a:off x="8363595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5D5DB-9F85-4F92-8D87-CE33156E7479}"/>
              </a:ext>
            </a:extLst>
          </p:cNvPr>
          <p:cNvSpPr txBox="1"/>
          <p:nvPr/>
        </p:nvSpPr>
        <p:spPr>
          <a:xfrm>
            <a:off x="8144141" y="171165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F1EB99-181C-4A2C-861F-522F157F88F7}"/>
              </a:ext>
            </a:extLst>
          </p:cNvPr>
          <p:cNvSpPr txBox="1"/>
          <p:nvPr/>
        </p:nvSpPr>
        <p:spPr>
          <a:xfrm>
            <a:off x="6445460" y="119413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A09977-285D-4C3F-B923-B23A15873897}"/>
              </a:ext>
            </a:extLst>
          </p:cNvPr>
          <p:cNvSpPr txBox="1"/>
          <p:nvPr/>
        </p:nvSpPr>
        <p:spPr>
          <a:xfrm>
            <a:off x="6977337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5EF413-4A3B-4E49-A9FC-4D42F6DF60EF}"/>
              </a:ext>
            </a:extLst>
          </p:cNvPr>
          <p:cNvSpPr txBox="1"/>
          <p:nvPr/>
        </p:nvSpPr>
        <p:spPr>
          <a:xfrm>
            <a:off x="6777867" y="173629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98439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blipFill>
                <a:blip r:embed="rId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blipFill>
                <a:blip r:embed="rId9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06806" y="177022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378695" y="2326372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487168" y="3157728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4762" r="-317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16406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blipFill>
                <a:blip r:embed="rId1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081751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23744" y="3407002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4521271" y="2279792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1271" y="2279792"/>
                <a:ext cx="687979" cy="66633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2568035" y="340192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035" y="3401925"/>
                <a:ext cx="687979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005020" y="2242706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020" y="2242706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192597" y="945952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597" y="945952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8D8F8BA-117C-43C3-A028-0DA9D4D4A544}"/>
                  </a:ext>
                </a:extLst>
              </p:cNvPr>
              <p:cNvSpPr txBox="1"/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8D8F8BA-117C-43C3-A028-0DA9D4D4A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blipFill>
                <a:blip r:embed="rId30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1FD218F-CD8A-4A04-B72C-AF327F1F72D3}"/>
                  </a:ext>
                </a:extLst>
              </p:cNvPr>
              <p:cNvSpPr txBox="1"/>
              <p:nvPr/>
            </p:nvSpPr>
            <p:spPr>
              <a:xfrm>
                <a:off x="959208" y="2459072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1FD218F-CD8A-4A04-B72C-AF327F1F7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208" y="2459072"/>
                <a:ext cx="690895" cy="307777"/>
              </a:xfrm>
              <a:prstGeom prst="rect">
                <a:avLst/>
              </a:prstGeom>
              <a:blipFill>
                <a:blip r:embed="rId31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497CD9D-BE04-4B42-9F52-673A0FBE88AA}"/>
                  </a:ext>
                </a:extLst>
              </p:cNvPr>
              <p:cNvSpPr txBox="1"/>
              <p:nvPr/>
            </p:nvSpPr>
            <p:spPr>
              <a:xfrm>
                <a:off x="3251056" y="1368009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497CD9D-BE04-4B42-9F52-673A0FBE8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056" y="1368009"/>
                <a:ext cx="590995" cy="307777"/>
              </a:xfrm>
              <a:prstGeom prst="rect">
                <a:avLst/>
              </a:prstGeom>
              <a:blipFill>
                <a:blip r:embed="rId32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CC7AC6D-EE25-4838-AAFE-9C3942256C73}"/>
                  </a:ext>
                </a:extLst>
              </p:cNvPr>
              <p:cNvSpPr txBox="1"/>
              <p:nvPr/>
            </p:nvSpPr>
            <p:spPr>
              <a:xfrm>
                <a:off x="4625594" y="142895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CC7AC6D-EE25-4838-AAFE-9C3942256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594" y="1428958"/>
                <a:ext cx="590995" cy="307777"/>
              </a:xfrm>
              <a:prstGeom prst="rect">
                <a:avLst/>
              </a:prstGeom>
              <a:blipFill>
                <a:blip r:embed="rId33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B6CBED7-D549-44FE-8B66-460E3C42EBE2}"/>
                  </a:ext>
                </a:extLst>
              </p:cNvPr>
              <p:cNvSpPr txBox="1"/>
              <p:nvPr/>
            </p:nvSpPr>
            <p:spPr>
              <a:xfrm>
                <a:off x="2669515" y="262965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B6CBED7-D549-44FE-8B66-460E3C42E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515" y="2629654"/>
                <a:ext cx="590995" cy="307777"/>
              </a:xfrm>
              <a:prstGeom prst="rect">
                <a:avLst/>
              </a:prstGeom>
              <a:blipFill>
                <a:blip r:embed="rId3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D2DFF5D-9987-4E63-B09C-37FAD29B71CD}"/>
                  </a:ext>
                </a:extLst>
              </p:cNvPr>
              <p:cNvSpPr txBox="1"/>
              <p:nvPr/>
            </p:nvSpPr>
            <p:spPr>
              <a:xfrm>
                <a:off x="4640745" y="2928225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D2DFF5D-9987-4E63-B09C-37FAD29B7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745" y="2928225"/>
                <a:ext cx="590995" cy="307777"/>
              </a:xfrm>
              <a:prstGeom prst="rect">
                <a:avLst/>
              </a:prstGeom>
              <a:blipFill>
                <a:blip r:embed="rId35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92AE416-3D4D-4259-9F9D-98ABECE0CFD7}"/>
                  </a:ext>
                </a:extLst>
              </p:cNvPr>
              <p:cNvSpPr txBox="1"/>
              <p:nvPr/>
            </p:nvSpPr>
            <p:spPr>
              <a:xfrm>
                <a:off x="3468283" y="2277697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92AE416-3D4D-4259-9F9D-98ABECE0C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283" y="2277697"/>
                <a:ext cx="590995" cy="307777"/>
              </a:xfrm>
              <a:prstGeom prst="rect">
                <a:avLst/>
              </a:prstGeom>
              <a:blipFill>
                <a:blip r:embed="rId36"/>
                <a:stretch>
                  <a:fillRect l="-8247" t="-4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B09AE9-F975-43E2-B16F-74ED64CED6E5}"/>
                  </a:ext>
                </a:extLst>
              </p:cNvPr>
              <p:cNvSpPr txBox="1"/>
              <p:nvPr/>
            </p:nvSpPr>
            <p:spPr>
              <a:xfrm>
                <a:off x="7611867" y="172851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B09AE9-F975-43E2-B16F-74ED64CED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867" y="1728518"/>
                <a:ext cx="590995" cy="307777"/>
              </a:xfrm>
              <a:prstGeom prst="rect">
                <a:avLst/>
              </a:prstGeom>
              <a:blipFill>
                <a:blip r:embed="rId37"/>
                <a:stretch>
                  <a:fillRect l="-8247" t="-4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E8FB76A-8B6E-42C2-B69A-EF123DF8F41C}"/>
                  </a:ext>
                </a:extLst>
              </p:cNvPr>
              <p:cNvSpPr txBox="1"/>
              <p:nvPr/>
            </p:nvSpPr>
            <p:spPr>
              <a:xfrm>
                <a:off x="8110947" y="172024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E8FB76A-8B6E-42C2-B69A-EF123DF8F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947" y="1720243"/>
                <a:ext cx="690895" cy="307777"/>
              </a:xfrm>
              <a:prstGeom prst="rect">
                <a:avLst/>
              </a:prstGeom>
              <a:blipFill>
                <a:blip r:embed="rId38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C5E418A-18F6-4D13-A110-3742A093B82D}"/>
                  </a:ext>
                </a:extLst>
              </p:cNvPr>
              <p:cNvSpPr txBox="1"/>
              <p:nvPr/>
            </p:nvSpPr>
            <p:spPr>
              <a:xfrm>
                <a:off x="8840863" y="1722947"/>
                <a:ext cx="85459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C5E418A-18F6-4D13-A110-3742A093B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0863" y="1722947"/>
                <a:ext cx="854593" cy="307777"/>
              </a:xfrm>
              <a:prstGeom prst="rect">
                <a:avLst/>
              </a:prstGeom>
              <a:blipFill>
                <a:blip r:embed="rId39"/>
                <a:stretch>
                  <a:fillRect t="-4000" r="-5714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7BED80C-D364-430E-908D-4343F4DB361B}"/>
                  </a:ext>
                </a:extLst>
              </p:cNvPr>
              <p:cNvSpPr txBox="1"/>
              <p:nvPr/>
            </p:nvSpPr>
            <p:spPr>
              <a:xfrm>
                <a:off x="8176104" y="3394845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7BED80C-D364-430E-908D-4343F4DB3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104" y="3394845"/>
                <a:ext cx="590995" cy="307777"/>
              </a:xfrm>
              <a:prstGeom prst="rect">
                <a:avLst/>
              </a:prstGeom>
              <a:blipFill>
                <a:blip r:embed="rId40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1F69DE1-62E3-42A3-9888-597A777ED19D}"/>
                  </a:ext>
                </a:extLst>
              </p:cNvPr>
              <p:cNvSpPr txBox="1"/>
              <p:nvPr/>
            </p:nvSpPr>
            <p:spPr>
              <a:xfrm>
                <a:off x="7569078" y="339971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1F69DE1-62E3-42A3-9888-597A777ED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078" y="3399718"/>
                <a:ext cx="590995" cy="307777"/>
              </a:xfrm>
              <a:prstGeom prst="rect">
                <a:avLst/>
              </a:prstGeom>
              <a:blipFill>
                <a:blip r:embed="rId41"/>
                <a:stretch>
                  <a:fillRect l="-8247" t="-4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E048727-39D7-4365-BA6C-A9B8DDED5804}"/>
                  </a:ext>
                </a:extLst>
              </p:cNvPr>
              <p:cNvSpPr txBox="1"/>
              <p:nvPr/>
            </p:nvSpPr>
            <p:spPr>
              <a:xfrm>
                <a:off x="8698896" y="3845850"/>
                <a:ext cx="9544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E048727-39D7-4365-BA6C-A9B8DDED5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8896" y="3845850"/>
                <a:ext cx="954492" cy="307777"/>
              </a:xfrm>
              <a:prstGeom prst="rect">
                <a:avLst/>
              </a:prstGeom>
              <a:blipFill>
                <a:blip r:embed="rId42"/>
                <a:stretch>
                  <a:fillRect t="-2000" r="-4459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CBB4CEA5-AFC1-40E8-8F38-DD0985D0DFA2}"/>
              </a:ext>
            </a:extLst>
          </p:cNvPr>
          <p:cNvSpPr/>
          <p:nvPr/>
        </p:nvSpPr>
        <p:spPr>
          <a:xfrm>
            <a:off x="7457978" y="4178976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5696192-99A6-4708-98AB-7F920E38E634}"/>
              </a:ext>
            </a:extLst>
          </p:cNvPr>
          <p:cNvSpPr/>
          <p:nvPr/>
        </p:nvSpPr>
        <p:spPr>
          <a:xfrm>
            <a:off x="7457978" y="4464122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52822DB-6918-4C7B-9E2E-66F34F7B738B}"/>
              </a:ext>
            </a:extLst>
          </p:cNvPr>
          <p:cNvSpPr/>
          <p:nvPr/>
        </p:nvSpPr>
        <p:spPr>
          <a:xfrm>
            <a:off x="8202862" y="425012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27DA6DA-0A9C-4238-B6B3-10FECFEB96B4}"/>
              </a:ext>
            </a:extLst>
          </p:cNvPr>
          <p:cNvSpPr/>
          <p:nvPr/>
        </p:nvSpPr>
        <p:spPr>
          <a:xfrm>
            <a:off x="8510639" y="4250120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6DE4427-9436-4A10-8C12-3FCD1096C001}"/>
              </a:ext>
            </a:extLst>
          </p:cNvPr>
          <p:cNvSpPr/>
          <p:nvPr/>
        </p:nvSpPr>
        <p:spPr>
          <a:xfrm>
            <a:off x="8818416" y="4250120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587BDC4-C8DB-479A-BEFB-055F34B9A470}"/>
                  </a:ext>
                </a:extLst>
              </p:cNvPr>
              <p:cNvSpPr txBox="1"/>
              <p:nvPr/>
            </p:nvSpPr>
            <p:spPr>
              <a:xfrm>
                <a:off x="7902548" y="4156345"/>
                <a:ext cx="1939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587BDC4-C8DB-479A-BEFB-055F34B9A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548" y="4156345"/>
                <a:ext cx="193964" cy="307777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C27C0B0-A7B3-449E-94B8-7BBFDD2AC6FF}"/>
                  </a:ext>
                </a:extLst>
              </p:cNvPr>
              <p:cNvSpPr txBox="1"/>
              <p:nvPr/>
            </p:nvSpPr>
            <p:spPr>
              <a:xfrm>
                <a:off x="7973632" y="38598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C27C0B0-A7B3-449E-94B8-7BBFDD2AC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632" y="3859883"/>
                <a:ext cx="690895" cy="307777"/>
              </a:xfrm>
              <a:prstGeom prst="rect">
                <a:avLst/>
              </a:prstGeom>
              <a:blipFill>
                <a:blip r:embed="rId44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21BD0F4-BD24-4C2B-8B27-457414A08255}"/>
                  </a:ext>
                </a:extLst>
              </p:cNvPr>
              <p:cNvSpPr txBox="1"/>
              <p:nvPr/>
            </p:nvSpPr>
            <p:spPr>
              <a:xfrm>
                <a:off x="7420307" y="385988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21BD0F4-BD24-4C2B-8B27-457414A08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307" y="3859884"/>
                <a:ext cx="690895" cy="307777"/>
              </a:xfrm>
              <a:prstGeom prst="rect">
                <a:avLst/>
              </a:prstGeom>
              <a:blipFill>
                <a:blip r:embed="rId45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직사각형 78">
            <a:extLst>
              <a:ext uri="{FF2B5EF4-FFF2-40B4-BE49-F238E27FC236}">
                <a16:creationId xmlns:a16="http://schemas.microsoft.com/office/drawing/2014/main" id="{16924B02-AE89-4E84-9C71-8D30BC86605E}"/>
              </a:ext>
            </a:extLst>
          </p:cNvPr>
          <p:cNvSpPr/>
          <p:nvPr/>
        </p:nvSpPr>
        <p:spPr>
          <a:xfrm>
            <a:off x="9695456" y="406826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A36B17B-8D9D-4280-9F98-31D4DF95C790}"/>
              </a:ext>
            </a:extLst>
          </p:cNvPr>
          <p:cNvSpPr/>
          <p:nvPr/>
        </p:nvSpPr>
        <p:spPr>
          <a:xfrm>
            <a:off x="9695456" y="4371498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7AF2338-DB37-43BF-8E32-F0F2A525A92B}"/>
              </a:ext>
            </a:extLst>
          </p:cNvPr>
          <p:cNvSpPr/>
          <p:nvPr/>
        </p:nvSpPr>
        <p:spPr>
          <a:xfrm>
            <a:off x="10003233" y="406826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C791B0B-C3DE-4037-87A1-3E5AD28C6552}"/>
              </a:ext>
            </a:extLst>
          </p:cNvPr>
          <p:cNvSpPr/>
          <p:nvPr/>
        </p:nvSpPr>
        <p:spPr>
          <a:xfrm>
            <a:off x="10003232" y="4371498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B3D5DA8-598F-4430-8294-2666888C800D}"/>
              </a:ext>
            </a:extLst>
          </p:cNvPr>
          <p:cNvSpPr/>
          <p:nvPr/>
        </p:nvSpPr>
        <p:spPr>
          <a:xfrm>
            <a:off x="10311009" y="406826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F36546A-0AF3-4F8E-92CC-13657C8CECAD}"/>
              </a:ext>
            </a:extLst>
          </p:cNvPr>
          <p:cNvSpPr/>
          <p:nvPr/>
        </p:nvSpPr>
        <p:spPr>
          <a:xfrm>
            <a:off x="10311008" y="4371498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EF123B-D3C6-4C10-BA55-4C4DACBBBAFD}"/>
              </a:ext>
            </a:extLst>
          </p:cNvPr>
          <p:cNvSpPr txBox="1"/>
          <p:nvPr/>
        </p:nvSpPr>
        <p:spPr>
          <a:xfrm>
            <a:off x="900123" y="4409396"/>
            <a:ext cx="47323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행렬곱의 미분은 편미분으로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사라진 변수 자리에 뒤에서 온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미분값을 쓰고 남은 행렬은 전치하여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행렬곱을 해준다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9C58B33-0C54-4634-883F-87A19C6FB83A}"/>
                  </a:ext>
                </a:extLst>
              </p:cNvPr>
              <p:cNvSpPr txBox="1"/>
              <p:nvPr/>
            </p:nvSpPr>
            <p:spPr>
              <a:xfrm>
                <a:off x="7765754" y="67588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9C58B33-0C54-4634-883F-87A19C6FB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754" y="675886"/>
                <a:ext cx="903389" cy="369332"/>
              </a:xfrm>
              <a:prstGeom prst="rect">
                <a:avLst/>
              </a:prstGeom>
              <a:blipFill>
                <a:blip r:embed="rId46"/>
                <a:stretch>
                  <a:fillRect l="-202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782CEF4-67EB-4FE9-9C07-E6520BD17095}"/>
                  </a:ext>
                </a:extLst>
              </p:cNvPr>
              <p:cNvSpPr txBox="1"/>
              <p:nvPr/>
            </p:nvSpPr>
            <p:spPr>
              <a:xfrm>
                <a:off x="7857695" y="2260322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782CEF4-67EB-4FE9-9C07-E6520BD17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695" y="2260322"/>
                <a:ext cx="903389" cy="369332"/>
              </a:xfrm>
              <a:prstGeom prst="rect">
                <a:avLst/>
              </a:prstGeom>
              <a:blipFill>
                <a:blip r:embed="rId47"/>
                <a:stretch>
                  <a:fillRect l="-202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95710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,2)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810158" cy="307777"/>
              </a:xfrm>
              <a:prstGeom prst="rect">
                <a:avLst/>
              </a:prstGeom>
              <a:blipFill>
                <a:blip r:embed="rId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733662" cy="307777"/>
              </a:xfrm>
              <a:prstGeom prst="rect">
                <a:avLst/>
              </a:prstGeom>
              <a:blipFill>
                <a:blip r:embed="rId7"/>
                <a:stretch>
                  <a:fillRect l="-6667" t="-4000" r="-66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45325" y="125698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325" y="1256981"/>
                <a:ext cx="810157" cy="307777"/>
              </a:xfrm>
              <a:prstGeom prst="rect">
                <a:avLst/>
              </a:prstGeom>
              <a:blipFill>
                <a:blip r:embed="rId9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628058" y="125698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058" y="1256981"/>
                <a:ext cx="810157" cy="307777"/>
              </a:xfrm>
              <a:prstGeom prst="rect">
                <a:avLst/>
              </a:prstGeom>
              <a:blipFill>
                <a:blip r:embed="rId14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09117" y="3400906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4826930" y="303097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930" y="3030971"/>
                <a:ext cx="810157" cy="307777"/>
              </a:xfrm>
              <a:prstGeom prst="rect">
                <a:avLst/>
              </a:prstGeom>
              <a:blipFill>
                <a:blip r:embed="rId1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2435177" y="3321290"/>
                <a:ext cx="2898383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177" y="3321290"/>
                <a:ext cx="2898383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134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/>
              <p:nvPr/>
            </p:nvSpPr>
            <p:spPr>
              <a:xfrm>
                <a:off x="6021365" y="3941398"/>
                <a:ext cx="4719620" cy="635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z="2400"/>
                  <a:t> 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첫번째 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(0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)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의 합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365" y="3941398"/>
                <a:ext cx="4719620" cy="635367"/>
              </a:xfrm>
              <a:prstGeom prst="rect">
                <a:avLst/>
              </a:prstGeom>
              <a:blipFill>
                <a:blip r:embed="rId30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/>
              <p:nvPr/>
            </p:nvSpPr>
            <p:spPr>
              <a:xfrm>
                <a:off x="7266617" y="4667218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617" y="4667218"/>
                <a:ext cx="810158" cy="307777"/>
              </a:xfrm>
              <a:prstGeom prst="rect">
                <a:avLst/>
              </a:prstGeom>
              <a:blipFill>
                <a:blip r:embed="rId31"/>
                <a:stretch>
                  <a:fillRect l="-6015" t="-4000" r="-601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/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blipFill>
                <a:blip r:embed="rId32"/>
                <a:stretch>
                  <a:fillRect l="-8333" t="-4000" r="-937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4E94B320-7B07-4256-A01C-E82F94ECAFE5}"/>
              </a:ext>
            </a:extLst>
          </p:cNvPr>
          <p:cNvSpPr/>
          <p:nvPr/>
        </p:nvSpPr>
        <p:spPr>
          <a:xfrm>
            <a:off x="8627501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08C491C-CD7C-4177-AF1A-C8DB6D793862}"/>
              </a:ext>
            </a:extLst>
          </p:cNvPr>
          <p:cNvSpPr/>
          <p:nvPr/>
        </p:nvSpPr>
        <p:spPr>
          <a:xfrm>
            <a:off x="8835730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5F7F78D-8D0D-4E2B-9664-E7CE72CF83A8}"/>
              </a:ext>
            </a:extLst>
          </p:cNvPr>
          <p:cNvSpPr/>
          <p:nvPr/>
        </p:nvSpPr>
        <p:spPr>
          <a:xfrm>
            <a:off x="9043959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F63F576-00B9-4798-862C-AC0741A7E822}"/>
              </a:ext>
            </a:extLst>
          </p:cNvPr>
          <p:cNvSpPr/>
          <p:nvPr/>
        </p:nvSpPr>
        <p:spPr>
          <a:xfrm>
            <a:off x="8627501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45B2376-BE71-4154-9AEF-33C4AC171F12}"/>
              </a:ext>
            </a:extLst>
          </p:cNvPr>
          <p:cNvSpPr/>
          <p:nvPr/>
        </p:nvSpPr>
        <p:spPr>
          <a:xfrm>
            <a:off x="8835730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DAE94EE-7232-450F-9B3A-B91859EE0E04}"/>
              </a:ext>
            </a:extLst>
          </p:cNvPr>
          <p:cNvSpPr/>
          <p:nvPr/>
        </p:nvSpPr>
        <p:spPr>
          <a:xfrm>
            <a:off x="9043959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686DE30-5DAD-46B3-8698-F27651B41F77}"/>
              </a:ext>
            </a:extLst>
          </p:cNvPr>
          <p:cNvSpPr/>
          <p:nvPr/>
        </p:nvSpPr>
        <p:spPr>
          <a:xfrm>
            <a:off x="8627501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CD24DD8-06BE-4D68-A432-5B1C184FEBD2}"/>
              </a:ext>
            </a:extLst>
          </p:cNvPr>
          <p:cNvSpPr/>
          <p:nvPr/>
        </p:nvSpPr>
        <p:spPr>
          <a:xfrm>
            <a:off x="8835730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F79F1DA-19AF-40A0-9560-071D6DC5151F}"/>
              </a:ext>
            </a:extLst>
          </p:cNvPr>
          <p:cNvSpPr/>
          <p:nvPr/>
        </p:nvSpPr>
        <p:spPr>
          <a:xfrm>
            <a:off x="9043959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7762D1-6D7E-4F38-AAF0-DAA5A92722E4}"/>
              </a:ext>
            </a:extLst>
          </p:cNvPr>
          <p:cNvSpPr/>
          <p:nvPr/>
        </p:nvSpPr>
        <p:spPr>
          <a:xfrm>
            <a:off x="8627501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BCA91F0-5491-4A73-8896-BCC105B8E96C}"/>
              </a:ext>
            </a:extLst>
          </p:cNvPr>
          <p:cNvSpPr/>
          <p:nvPr/>
        </p:nvSpPr>
        <p:spPr>
          <a:xfrm>
            <a:off x="8835730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3AB6CE0-DF03-40AA-BAAE-24E2DD58EAF8}"/>
              </a:ext>
            </a:extLst>
          </p:cNvPr>
          <p:cNvSpPr/>
          <p:nvPr/>
        </p:nvSpPr>
        <p:spPr>
          <a:xfrm>
            <a:off x="9043959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7F753C9-B938-40CB-9822-AFA37FDCD5CD}"/>
              </a:ext>
            </a:extLst>
          </p:cNvPr>
          <p:cNvSpPr/>
          <p:nvPr/>
        </p:nvSpPr>
        <p:spPr>
          <a:xfrm>
            <a:off x="8627501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6E5FEA5-1BB1-4A67-A475-D62F8E9751AD}"/>
              </a:ext>
            </a:extLst>
          </p:cNvPr>
          <p:cNvSpPr/>
          <p:nvPr/>
        </p:nvSpPr>
        <p:spPr>
          <a:xfrm>
            <a:off x="8835730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3D9FB92-4448-4D91-97E4-535F3709914A}"/>
              </a:ext>
            </a:extLst>
          </p:cNvPr>
          <p:cNvSpPr/>
          <p:nvPr/>
        </p:nvSpPr>
        <p:spPr>
          <a:xfrm>
            <a:off x="9043959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E9C705C0-F6BD-44EB-950F-CC30D1573268}"/>
              </a:ext>
            </a:extLst>
          </p:cNvPr>
          <p:cNvSpPr/>
          <p:nvPr/>
        </p:nvSpPr>
        <p:spPr>
          <a:xfrm>
            <a:off x="9406128" y="4760976"/>
            <a:ext cx="208229" cy="103750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CB9A485-7E73-4F68-B200-4497A9B2CBFC}"/>
              </a:ext>
            </a:extLst>
          </p:cNvPr>
          <p:cNvSpPr/>
          <p:nvPr/>
        </p:nvSpPr>
        <p:spPr>
          <a:xfrm>
            <a:off x="8624431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404FABE-7504-41A9-B9D5-56E1C8DB8A61}"/>
              </a:ext>
            </a:extLst>
          </p:cNvPr>
          <p:cNvSpPr/>
          <p:nvPr/>
        </p:nvSpPr>
        <p:spPr>
          <a:xfrm>
            <a:off x="8832660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9ABE67F-3C56-4269-966D-36CBAAF8D63D}"/>
              </a:ext>
            </a:extLst>
          </p:cNvPr>
          <p:cNvSpPr/>
          <p:nvPr/>
        </p:nvSpPr>
        <p:spPr>
          <a:xfrm>
            <a:off x="9040889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921481A-D5A3-41D0-95C4-18198DAEE146}"/>
              </a:ext>
            </a:extLst>
          </p:cNvPr>
          <p:cNvSpPr/>
          <p:nvPr/>
        </p:nvSpPr>
        <p:spPr>
          <a:xfrm>
            <a:off x="2451995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B5BEE79-88D1-4FA3-BA9E-F3EB916C40EF}"/>
              </a:ext>
            </a:extLst>
          </p:cNvPr>
          <p:cNvSpPr/>
          <p:nvPr/>
        </p:nvSpPr>
        <p:spPr>
          <a:xfrm>
            <a:off x="2660224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BF51E09-0ADC-403B-AD32-A39551638880}"/>
              </a:ext>
            </a:extLst>
          </p:cNvPr>
          <p:cNvSpPr/>
          <p:nvPr/>
        </p:nvSpPr>
        <p:spPr>
          <a:xfrm>
            <a:off x="2868453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0A9EFDA-1412-4834-B869-5D4CB6ACF245}"/>
              </a:ext>
            </a:extLst>
          </p:cNvPr>
          <p:cNvSpPr/>
          <p:nvPr/>
        </p:nvSpPr>
        <p:spPr>
          <a:xfrm>
            <a:off x="2451995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70FD395-FBB2-4865-BE7D-04457F681A6A}"/>
              </a:ext>
            </a:extLst>
          </p:cNvPr>
          <p:cNvSpPr/>
          <p:nvPr/>
        </p:nvSpPr>
        <p:spPr>
          <a:xfrm>
            <a:off x="2660224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D63948F-732B-4A01-99AD-2679E9F167E7}"/>
              </a:ext>
            </a:extLst>
          </p:cNvPr>
          <p:cNvSpPr/>
          <p:nvPr/>
        </p:nvSpPr>
        <p:spPr>
          <a:xfrm>
            <a:off x="2868453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CDDEC4E-DFF8-4623-901E-EC4A1182E42B}"/>
              </a:ext>
            </a:extLst>
          </p:cNvPr>
          <p:cNvSpPr/>
          <p:nvPr/>
        </p:nvSpPr>
        <p:spPr>
          <a:xfrm>
            <a:off x="2451995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DD45256-46A8-4F9F-9EEA-BD890FEDCDE8}"/>
              </a:ext>
            </a:extLst>
          </p:cNvPr>
          <p:cNvSpPr/>
          <p:nvPr/>
        </p:nvSpPr>
        <p:spPr>
          <a:xfrm>
            <a:off x="2660224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EE5DF63-6771-4E3D-8EA9-5FC6D7599836}"/>
              </a:ext>
            </a:extLst>
          </p:cNvPr>
          <p:cNvSpPr/>
          <p:nvPr/>
        </p:nvSpPr>
        <p:spPr>
          <a:xfrm>
            <a:off x="2868453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26E04A8-CB71-4438-AA21-8235475ED50F}"/>
              </a:ext>
            </a:extLst>
          </p:cNvPr>
          <p:cNvSpPr/>
          <p:nvPr/>
        </p:nvSpPr>
        <p:spPr>
          <a:xfrm>
            <a:off x="2451995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60782B0-046C-44B4-B187-CC857196AEA9}"/>
              </a:ext>
            </a:extLst>
          </p:cNvPr>
          <p:cNvSpPr/>
          <p:nvPr/>
        </p:nvSpPr>
        <p:spPr>
          <a:xfrm>
            <a:off x="2660224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91A29DF-CBDF-4A54-A4AF-AF80EA4C4B6F}"/>
              </a:ext>
            </a:extLst>
          </p:cNvPr>
          <p:cNvSpPr/>
          <p:nvPr/>
        </p:nvSpPr>
        <p:spPr>
          <a:xfrm>
            <a:off x="2868453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9EBFC91-C87B-4AAF-B563-38E5779EDFBB}"/>
              </a:ext>
            </a:extLst>
          </p:cNvPr>
          <p:cNvSpPr/>
          <p:nvPr/>
        </p:nvSpPr>
        <p:spPr>
          <a:xfrm>
            <a:off x="2451995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F269F02-49A2-45A5-8264-2D3C4F0EBA63}"/>
              </a:ext>
            </a:extLst>
          </p:cNvPr>
          <p:cNvSpPr/>
          <p:nvPr/>
        </p:nvSpPr>
        <p:spPr>
          <a:xfrm>
            <a:off x="2660224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28B40A6-F70B-4039-9260-85406448A02C}"/>
              </a:ext>
            </a:extLst>
          </p:cNvPr>
          <p:cNvSpPr/>
          <p:nvPr/>
        </p:nvSpPr>
        <p:spPr>
          <a:xfrm>
            <a:off x="2868453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B0AAAF5-20E3-4048-A5D8-045214E935A5}"/>
              </a:ext>
            </a:extLst>
          </p:cNvPr>
          <p:cNvSpPr/>
          <p:nvPr/>
        </p:nvSpPr>
        <p:spPr>
          <a:xfrm>
            <a:off x="1110239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F204C82-48DD-45F5-83AA-A21BF0AE9215}"/>
              </a:ext>
            </a:extLst>
          </p:cNvPr>
          <p:cNvSpPr/>
          <p:nvPr/>
        </p:nvSpPr>
        <p:spPr>
          <a:xfrm>
            <a:off x="1318468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39BC847-9C72-4956-B43B-399A4B8A4B03}"/>
              </a:ext>
            </a:extLst>
          </p:cNvPr>
          <p:cNvSpPr/>
          <p:nvPr/>
        </p:nvSpPr>
        <p:spPr>
          <a:xfrm>
            <a:off x="1526697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/>
              <p:nvPr/>
            </p:nvSpPr>
            <p:spPr>
              <a:xfrm>
                <a:off x="2044192" y="4406766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192" y="4406766"/>
                <a:ext cx="399148" cy="369332"/>
              </a:xfrm>
              <a:prstGeom prst="rect">
                <a:avLst/>
              </a:prstGeom>
              <a:blipFill>
                <a:blip r:embed="rId33"/>
                <a:stretch>
                  <a:fillRect l="-3030" r="-151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C2D2B10-0A0F-428E-82BD-0E6AF931D0A6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1985688" y="4192957"/>
            <a:ext cx="466307" cy="692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E416A59-8141-4D7E-BB3A-38AEB30F14A9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1976783" y="4400276"/>
            <a:ext cx="475212" cy="493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B2F989F4-4EA3-472C-8BD2-31D411FA422F}"/>
              </a:ext>
            </a:extLst>
          </p:cNvPr>
          <p:cNvCxnSpPr>
            <a:cxnSpLocks/>
            <a:endCxn id="88" idx="1"/>
          </p:cNvCxnSpPr>
          <p:nvPr/>
        </p:nvCxnSpPr>
        <p:spPr>
          <a:xfrm flipV="1">
            <a:off x="1976783" y="4607595"/>
            <a:ext cx="475212" cy="287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E2C0C67-44E6-4EDA-B530-26001E9A3A7C}"/>
              </a:ext>
            </a:extLst>
          </p:cNvPr>
          <p:cNvCxnSpPr>
            <a:cxnSpLocks/>
            <a:endCxn id="91" idx="1"/>
          </p:cNvCxnSpPr>
          <p:nvPr/>
        </p:nvCxnSpPr>
        <p:spPr>
          <a:xfrm flipV="1">
            <a:off x="1976783" y="4814914"/>
            <a:ext cx="475212" cy="79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8DB2361-4EDC-4FF9-9AE4-6ABBEC834590}"/>
              </a:ext>
            </a:extLst>
          </p:cNvPr>
          <p:cNvCxnSpPr>
            <a:cxnSpLocks/>
            <a:endCxn id="94" idx="1"/>
          </p:cNvCxnSpPr>
          <p:nvPr/>
        </p:nvCxnSpPr>
        <p:spPr>
          <a:xfrm>
            <a:off x="1994776" y="4885480"/>
            <a:ext cx="457219" cy="13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82C0E519-A921-4B72-8DDB-5DBC1D1DBB4C}"/>
              </a:ext>
            </a:extLst>
          </p:cNvPr>
          <p:cNvCxnSpPr/>
          <p:nvPr/>
        </p:nvCxnSpPr>
        <p:spPr>
          <a:xfrm>
            <a:off x="1084463" y="4885480"/>
            <a:ext cx="91707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/>
              <p:nvPr/>
            </p:nvSpPr>
            <p:spPr>
              <a:xfrm>
                <a:off x="1311320" y="4969048"/>
                <a:ext cx="9504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320" y="4969048"/>
                <a:ext cx="950453" cy="307777"/>
              </a:xfrm>
              <a:prstGeom prst="rect">
                <a:avLst/>
              </a:prstGeom>
              <a:blipFill>
                <a:blip r:embed="rId34"/>
                <a:stretch>
                  <a:fillRect l="-4487" r="-4487" b="-31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95234" y="5610617"/>
            <a:ext cx="4275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 노드의 미분값은 합이다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2F698C6-CDA0-4955-8E67-2E5BA7F21903}"/>
                  </a:ext>
                </a:extLst>
              </p:cNvPr>
              <p:cNvSpPr txBox="1"/>
              <p:nvPr/>
            </p:nvSpPr>
            <p:spPr>
              <a:xfrm>
                <a:off x="7443433" y="1708284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2F698C6-CDA0-4955-8E67-2E5BA7F21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433" y="1708284"/>
                <a:ext cx="810158" cy="307777"/>
              </a:xfrm>
              <a:prstGeom prst="rect">
                <a:avLst/>
              </a:prstGeom>
              <a:blipFill>
                <a:blip r:embed="rId35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D64411A-5AAE-439C-B8E5-46688D3454BF}"/>
                  </a:ext>
                </a:extLst>
              </p:cNvPr>
              <p:cNvSpPr txBox="1"/>
              <p:nvPr/>
            </p:nvSpPr>
            <p:spPr>
              <a:xfrm>
                <a:off x="8134263" y="170776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D64411A-5AAE-439C-B8E5-46688D345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263" y="1707767"/>
                <a:ext cx="690895" cy="307777"/>
              </a:xfrm>
              <a:prstGeom prst="rect">
                <a:avLst/>
              </a:prstGeom>
              <a:blipFill>
                <a:blip r:embed="rId36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75A0F11-E15C-467B-8F8A-E594C6E74C26}"/>
                  </a:ext>
                </a:extLst>
              </p:cNvPr>
              <p:cNvSpPr txBox="1"/>
              <p:nvPr/>
            </p:nvSpPr>
            <p:spPr>
              <a:xfrm>
                <a:off x="8799555" y="1695583"/>
                <a:ext cx="107375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75A0F11-E15C-467B-8F8A-E594C6E74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555" y="1695583"/>
                <a:ext cx="1073755" cy="307777"/>
              </a:xfrm>
              <a:prstGeom prst="rect">
                <a:avLst/>
              </a:prstGeom>
              <a:blipFill>
                <a:blip r:embed="rId37"/>
                <a:stretch>
                  <a:fillRect t="-1961" r="-395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FF2BAF9-1BD7-4740-AF37-20F9CFB4B0D9}"/>
                  </a:ext>
                </a:extLst>
              </p:cNvPr>
              <p:cNvSpPr txBox="1"/>
              <p:nvPr/>
            </p:nvSpPr>
            <p:spPr>
              <a:xfrm>
                <a:off x="8165170" y="3228718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FF2BAF9-1BD7-4740-AF37-20F9CFB4B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170" y="3228718"/>
                <a:ext cx="810158" cy="307777"/>
              </a:xfrm>
              <a:prstGeom prst="rect">
                <a:avLst/>
              </a:prstGeom>
              <a:blipFill>
                <a:blip r:embed="rId38"/>
                <a:stretch>
                  <a:fillRect l="-6015" t="-4000" r="-601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1FBC4AF-8339-4E89-9176-40022847B5EB}"/>
                  </a:ext>
                </a:extLst>
              </p:cNvPr>
              <p:cNvSpPr txBox="1"/>
              <p:nvPr/>
            </p:nvSpPr>
            <p:spPr>
              <a:xfrm>
                <a:off x="7496494" y="3228718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1FBC4AF-8339-4E89-9176-40022847B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494" y="3228718"/>
                <a:ext cx="810158" cy="307777"/>
              </a:xfrm>
              <a:prstGeom prst="rect">
                <a:avLst/>
              </a:prstGeom>
              <a:blipFill>
                <a:blip r:embed="rId39"/>
                <a:stretch>
                  <a:fillRect l="-6015" t="-4000" r="-601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8E1F64F-8591-44B6-879A-5386D843E37F}"/>
                  </a:ext>
                </a:extLst>
              </p:cNvPr>
              <p:cNvSpPr txBox="1"/>
              <p:nvPr/>
            </p:nvSpPr>
            <p:spPr>
              <a:xfrm>
                <a:off x="8943934" y="3246189"/>
                <a:ext cx="99726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8E1F64F-8591-44B6-879A-5386D843E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934" y="3246189"/>
                <a:ext cx="997261" cy="307777"/>
              </a:xfrm>
              <a:prstGeom prst="rect">
                <a:avLst/>
              </a:prstGeom>
              <a:blipFill>
                <a:blip r:embed="rId40"/>
                <a:stretch>
                  <a:fillRect t="-4000" r="-4268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FF53C71-696A-48B8-9B02-035B2BD249FA}"/>
                  </a:ext>
                </a:extLst>
              </p:cNvPr>
              <p:cNvSpPr txBox="1"/>
              <p:nvPr/>
            </p:nvSpPr>
            <p:spPr>
              <a:xfrm>
                <a:off x="3076682" y="4451512"/>
                <a:ext cx="36022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FF53C71-696A-48B8-9B02-035B2BD24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682" y="4451512"/>
                <a:ext cx="360227" cy="307777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619F29E-AD8B-4BD6-A03B-4427A036B571}"/>
                  </a:ext>
                </a:extLst>
              </p:cNvPr>
              <p:cNvSpPr txBox="1"/>
              <p:nvPr/>
            </p:nvSpPr>
            <p:spPr>
              <a:xfrm>
                <a:off x="2581831" y="5098931"/>
                <a:ext cx="2837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619F29E-AD8B-4BD6-A03B-4427A036B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31" y="5098931"/>
                <a:ext cx="283732" cy="307777"/>
              </a:xfrm>
              <a:prstGeom prst="rect">
                <a:avLst/>
              </a:prstGeom>
              <a:blipFill>
                <a:blip r:embed="rId42"/>
                <a:stretch>
                  <a:fillRect l="-6522" r="-6522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44C291D-4AD9-4E8C-90A9-CE57451F387F}"/>
                  </a:ext>
                </a:extLst>
              </p:cNvPr>
              <p:cNvSpPr txBox="1"/>
              <p:nvPr/>
            </p:nvSpPr>
            <p:spPr>
              <a:xfrm>
                <a:off x="3628839" y="391448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44C291D-4AD9-4E8C-90A9-CE57451F3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839" y="3914483"/>
                <a:ext cx="590995" cy="307777"/>
              </a:xfrm>
              <a:prstGeom prst="rect">
                <a:avLst/>
              </a:prstGeom>
              <a:blipFill>
                <a:blip r:embed="rId43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42506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222250" y="1091184"/>
            <a:ext cx="5123518" cy="5078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self.W = 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self.b =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np.dot(x,self.W)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np.dot(dout,self.W.T)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np.dot(self.X.T,dout)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0058AD-E239-437F-8646-2CB1CE3A3745}"/>
                  </a:ext>
                </a:extLst>
              </p:cNvPr>
              <p:cNvSpPr txBox="1"/>
              <p:nvPr/>
            </p:nvSpPr>
            <p:spPr>
              <a:xfrm>
                <a:off x="5077704" y="459045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0058AD-E239-437F-8646-2CB1CE3A3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704" y="4590458"/>
                <a:ext cx="2298500" cy="6190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2E0D25-C292-4695-ABCC-8550C81103E1}"/>
                  </a:ext>
                </a:extLst>
              </p:cNvPr>
              <p:cNvSpPr txBox="1"/>
              <p:nvPr/>
            </p:nvSpPr>
            <p:spPr>
              <a:xfrm>
                <a:off x="5022861" y="5256907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2E0D25-C292-4695-ABCC-8550C8110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861" y="5256907"/>
                <a:ext cx="2298500" cy="6190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557765-1E38-4A03-A327-E133BDCEB623}"/>
                  </a:ext>
                </a:extLst>
              </p:cNvPr>
              <p:cNvSpPr txBox="1"/>
              <p:nvPr/>
            </p:nvSpPr>
            <p:spPr>
              <a:xfrm>
                <a:off x="5022861" y="5983116"/>
                <a:ext cx="2898383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557765-1E38-4A03-A327-E133BDCE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861" y="5983116"/>
                <a:ext cx="2898383" cy="6663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008411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222250" y="1091184"/>
            <a:ext cx="5123518" cy="5078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self.W = 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self.b =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np.dot(x,self.W)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np.dot(dout,self.W.T)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np.dot(self.X.T,dout)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D4718-6065-4907-A8DC-09E69A180AAD}"/>
              </a:ext>
            </a:extLst>
          </p:cNvPr>
          <p:cNvSpPr txBox="1"/>
          <p:nvPr/>
        </p:nvSpPr>
        <p:spPr>
          <a:xfrm>
            <a:off x="5519674" y="1091183"/>
            <a:ext cx="4110421" cy="258532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np.array([[1,1,1],[2,2,2]])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np.array([1,1,1])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Affine(W, b)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np.array([[1,1],[2,2]])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a1.forward(X)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dout=([[1,1,1],[1,1,1]])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a1.backward(dout)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AEBD81-32CC-4CFB-AEC1-76A4B529ED1A}"/>
              </a:ext>
            </a:extLst>
          </p:cNvPr>
          <p:cNvSpPr/>
          <p:nvPr/>
        </p:nvSpPr>
        <p:spPr>
          <a:xfrm>
            <a:off x="5771626" y="40099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1B9F13-EF04-41C6-8034-1C8C5AFC3375}"/>
              </a:ext>
            </a:extLst>
          </p:cNvPr>
          <p:cNvSpPr/>
          <p:nvPr/>
        </p:nvSpPr>
        <p:spPr>
          <a:xfrm>
            <a:off x="6115574" y="40099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7F4F88-6B3E-43E9-AE6F-69B5602D5640}"/>
              </a:ext>
            </a:extLst>
          </p:cNvPr>
          <p:cNvSpPr/>
          <p:nvPr/>
        </p:nvSpPr>
        <p:spPr>
          <a:xfrm>
            <a:off x="5771626" y="43538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26845C-607F-420D-BECE-CC8552988E85}"/>
              </a:ext>
            </a:extLst>
          </p:cNvPr>
          <p:cNvSpPr/>
          <p:nvPr/>
        </p:nvSpPr>
        <p:spPr>
          <a:xfrm>
            <a:off x="6115574" y="43538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A7A2B1-F46B-44B7-B9EB-DF1747ACA2A9}"/>
              </a:ext>
            </a:extLst>
          </p:cNvPr>
          <p:cNvSpPr txBox="1"/>
          <p:nvPr/>
        </p:nvSpPr>
        <p:spPr>
          <a:xfrm>
            <a:off x="6459522" y="40641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CA92B3-BCDD-46A1-A5D9-CC2417BDA5F9}"/>
              </a:ext>
            </a:extLst>
          </p:cNvPr>
          <p:cNvSpPr/>
          <p:nvPr/>
        </p:nvSpPr>
        <p:spPr>
          <a:xfrm>
            <a:off x="6814106" y="40099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8E09AF-08B9-46E4-AD79-60CAC091CEAF}"/>
              </a:ext>
            </a:extLst>
          </p:cNvPr>
          <p:cNvSpPr/>
          <p:nvPr/>
        </p:nvSpPr>
        <p:spPr>
          <a:xfrm>
            <a:off x="7158054" y="40099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3F30D8-0C6F-4D65-AB96-7C770615E307}"/>
              </a:ext>
            </a:extLst>
          </p:cNvPr>
          <p:cNvSpPr/>
          <p:nvPr/>
        </p:nvSpPr>
        <p:spPr>
          <a:xfrm>
            <a:off x="6814106" y="43538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9A02EB-72E7-4B12-9438-AA62F9858A10}"/>
              </a:ext>
            </a:extLst>
          </p:cNvPr>
          <p:cNvSpPr/>
          <p:nvPr/>
        </p:nvSpPr>
        <p:spPr>
          <a:xfrm>
            <a:off x="7158054" y="43538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186F6D2-FBE7-422A-A1D3-DB584CCF33DF}"/>
              </a:ext>
            </a:extLst>
          </p:cNvPr>
          <p:cNvSpPr/>
          <p:nvPr/>
        </p:nvSpPr>
        <p:spPr>
          <a:xfrm>
            <a:off x="7502002" y="40099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B27F162-1531-4599-A4AD-73D9F3FD40FB}"/>
              </a:ext>
            </a:extLst>
          </p:cNvPr>
          <p:cNvSpPr/>
          <p:nvPr/>
        </p:nvSpPr>
        <p:spPr>
          <a:xfrm>
            <a:off x="7502002" y="43538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DAE27D-BF70-4504-8329-62B8B054600B}"/>
              </a:ext>
            </a:extLst>
          </p:cNvPr>
          <p:cNvSpPr/>
          <p:nvPr/>
        </p:nvSpPr>
        <p:spPr>
          <a:xfrm>
            <a:off x="8225767" y="4347130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E4EB36-7798-48F8-AC2D-61AEF3130AB4}"/>
              </a:ext>
            </a:extLst>
          </p:cNvPr>
          <p:cNvSpPr/>
          <p:nvPr/>
        </p:nvSpPr>
        <p:spPr>
          <a:xfrm>
            <a:off x="8569715" y="4347130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C0C7AA8-D334-4F14-B43D-9D171A6FBB4B}"/>
              </a:ext>
            </a:extLst>
          </p:cNvPr>
          <p:cNvSpPr/>
          <p:nvPr/>
        </p:nvSpPr>
        <p:spPr>
          <a:xfrm>
            <a:off x="8913663" y="4347130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E5773F-68C1-4F26-A535-BD74521CA4AF}"/>
              </a:ext>
            </a:extLst>
          </p:cNvPr>
          <p:cNvSpPr txBox="1"/>
          <p:nvPr/>
        </p:nvSpPr>
        <p:spPr>
          <a:xfrm>
            <a:off x="7853214" y="41230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9AA064-9D70-4B70-B899-2E973BD2B747}"/>
              </a:ext>
            </a:extLst>
          </p:cNvPr>
          <p:cNvSpPr txBox="1"/>
          <p:nvPr/>
        </p:nvSpPr>
        <p:spPr>
          <a:xfrm>
            <a:off x="9275511" y="41230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B5C90CA-FD69-4DFA-B8C3-D6D2AB3426AA}"/>
              </a:ext>
            </a:extLst>
          </p:cNvPr>
          <p:cNvSpPr/>
          <p:nvPr/>
        </p:nvSpPr>
        <p:spPr>
          <a:xfrm>
            <a:off x="9661171" y="4060135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C7EC834-83CB-4E5A-93E5-FE7D923864F2}"/>
              </a:ext>
            </a:extLst>
          </p:cNvPr>
          <p:cNvSpPr/>
          <p:nvPr/>
        </p:nvSpPr>
        <p:spPr>
          <a:xfrm>
            <a:off x="10005119" y="4060135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BD8C27B-6442-4173-B3C0-729D286A438B}"/>
              </a:ext>
            </a:extLst>
          </p:cNvPr>
          <p:cNvSpPr/>
          <p:nvPr/>
        </p:nvSpPr>
        <p:spPr>
          <a:xfrm>
            <a:off x="9661171" y="4404083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5E0BACB-6328-4681-BA65-B2A4161C321C}"/>
              </a:ext>
            </a:extLst>
          </p:cNvPr>
          <p:cNvSpPr/>
          <p:nvPr/>
        </p:nvSpPr>
        <p:spPr>
          <a:xfrm>
            <a:off x="10005119" y="4404083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58C60EF-96F6-46C6-9D31-5646612E0B8A}"/>
              </a:ext>
            </a:extLst>
          </p:cNvPr>
          <p:cNvSpPr/>
          <p:nvPr/>
        </p:nvSpPr>
        <p:spPr>
          <a:xfrm>
            <a:off x="10349067" y="4060135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D387113-36F3-4917-B9B7-7CCAF4CFF4FD}"/>
              </a:ext>
            </a:extLst>
          </p:cNvPr>
          <p:cNvSpPr/>
          <p:nvPr/>
        </p:nvSpPr>
        <p:spPr>
          <a:xfrm>
            <a:off x="10349067" y="4404083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BF6F0CD-132F-4F5B-AB35-66EC768F7AC3}"/>
              </a:ext>
            </a:extLst>
          </p:cNvPr>
          <p:cNvGrpSpPr/>
          <p:nvPr/>
        </p:nvGrpSpPr>
        <p:grpSpPr>
          <a:xfrm>
            <a:off x="5689716" y="4776918"/>
            <a:ext cx="3545319" cy="1021328"/>
            <a:chOff x="5745758" y="5120866"/>
            <a:chExt cx="3545319" cy="102132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F22EBF7-00E6-41CC-B350-7AFA3EF0CDBE}"/>
                </a:ext>
              </a:extLst>
            </p:cNvPr>
            <p:cNvSpPr/>
            <p:nvPr/>
          </p:nvSpPr>
          <p:spPr>
            <a:xfrm>
              <a:off x="5745758" y="5271868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0E22A0E-2088-4841-A57F-9F33EBC2803A}"/>
                </a:ext>
              </a:extLst>
            </p:cNvPr>
            <p:cNvSpPr/>
            <p:nvPr/>
          </p:nvSpPr>
          <p:spPr>
            <a:xfrm>
              <a:off x="6089706" y="5271868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618F5FA-0745-446B-B58E-AB055D9B9C13}"/>
                </a:ext>
              </a:extLst>
            </p:cNvPr>
            <p:cNvSpPr/>
            <p:nvPr/>
          </p:nvSpPr>
          <p:spPr>
            <a:xfrm>
              <a:off x="5745758" y="561581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576F6D6-9382-4FE6-9C0D-67F8DB0F198E}"/>
                </a:ext>
              </a:extLst>
            </p:cNvPr>
            <p:cNvSpPr/>
            <p:nvPr/>
          </p:nvSpPr>
          <p:spPr>
            <a:xfrm>
              <a:off x="6089706" y="561581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5028282-0AA3-489D-AF67-5FCA76E3BA89}"/>
                </a:ext>
              </a:extLst>
            </p:cNvPr>
            <p:cNvSpPr/>
            <p:nvPr/>
          </p:nvSpPr>
          <p:spPr>
            <a:xfrm>
              <a:off x="6433654" y="5271868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14DF05A-7203-4A0C-8ECE-86E26ADB0A52}"/>
                </a:ext>
              </a:extLst>
            </p:cNvPr>
            <p:cNvSpPr/>
            <p:nvPr/>
          </p:nvSpPr>
          <p:spPr>
            <a:xfrm>
              <a:off x="6433654" y="561581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1CC743E-815C-4A28-A9DA-891975AB01A4}"/>
                </a:ext>
              </a:extLst>
            </p:cNvPr>
            <p:cNvSpPr/>
            <p:nvPr/>
          </p:nvSpPr>
          <p:spPr>
            <a:xfrm>
              <a:off x="7330028" y="512086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1113DC2-1A96-45DD-878B-177C96B3FEB5}"/>
                </a:ext>
              </a:extLst>
            </p:cNvPr>
            <p:cNvSpPr/>
            <p:nvPr/>
          </p:nvSpPr>
          <p:spPr>
            <a:xfrm>
              <a:off x="7673976" y="512086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8954733-0AB2-4728-9FFF-3E807029512C}"/>
                </a:ext>
              </a:extLst>
            </p:cNvPr>
            <p:cNvSpPr/>
            <p:nvPr/>
          </p:nvSpPr>
          <p:spPr>
            <a:xfrm>
              <a:off x="7330028" y="5464814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F332F29-EDCC-459F-AADB-BEB08FDBAE29}"/>
                </a:ext>
              </a:extLst>
            </p:cNvPr>
            <p:cNvSpPr/>
            <p:nvPr/>
          </p:nvSpPr>
          <p:spPr>
            <a:xfrm>
              <a:off x="7673976" y="5464814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A786C7C-5A26-4D01-9A9D-F5C0F1D4608C}"/>
                </a:ext>
              </a:extLst>
            </p:cNvPr>
            <p:cNvSpPr/>
            <p:nvPr/>
          </p:nvSpPr>
          <p:spPr>
            <a:xfrm>
              <a:off x="7330028" y="579824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C23EAC1-98CE-4EB6-920E-D74A58F88A7C}"/>
                </a:ext>
              </a:extLst>
            </p:cNvPr>
            <p:cNvSpPr/>
            <p:nvPr/>
          </p:nvSpPr>
          <p:spPr>
            <a:xfrm>
              <a:off x="7673976" y="579824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1955A1F-DDC5-4ABF-8231-471D15A94F63}"/>
                </a:ext>
              </a:extLst>
            </p:cNvPr>
            <p:cNvSpPr txBox="1"/>
            <p:nvPr/>
          </p:nvSpPr>
          <p:spPr>
            <a:xfrm>
              <a:off x="6876523" y="5347097"/>
              <a:ext cx="3545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31269D3-DDE6-41A0-B636-07BDB90F8579}"/>
                </a:ext>
              </a:extLst>
            </p:cNvPr>
            <p:cNvSpPr txBox="1"/>
            <p:nvPr/>
          </p:nvSpPr>
          <p:spPr>
            <a:xfrm>
              <a:off x="8127481" y="5384983"/>
              <a:ext cx="3545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5C01C15-C8A9-4FFD-A859-477338112F40}"/>
                </a:ext>
              </a:extLst>
            </p:cNvPr>
            <p:cNvSpPr/>
            <p:nvPr/>
          </p:nvSpPr>
          <p:spPr>
            <a:xfrm>
              <a:off x="8603181" y="5292840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7742396-D343-46CB-8AB8-6EF56604DF6D}"/>
                </a:ext>
              </a:extLst>
            </p:cNvPr>
            <p:cNvSpPr/>
            <p:nvPr/>
          </p:nvSpPr>
          <p:spPr>
            <a:xfrm>
              <a:off x="8947129" y="5292840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0B355A8-81E4-44D9-B352-29B21DEC9DD8}"/>
                </a:ext>
              </a:extLst>
            </p:cNvPr>
            <p:cNvSpPr/>
            <p:nvPr/>
          </p:nvSpPr>
          <p:spPr>
            <a:xfrm>
              <a:off x="8603181" y="5636788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D374F51-A43C-4197-9BC0-3F13E4C715A2}"/>
                </a:ext>
              </a:extLst>
            </p:cNvPr>
            <p:cNvSpPr/>
            <p:nvPr/>
          </p:nvSpPr>
          <p:spPr>
            <a:xfrm>
              <a:off x="8947129" y="5636788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22211AF-C21F-4AD9-A29A-E0708BEEB3D0}"/>
              </a:ext>
            </a:extLst>
          </p:cNvPr>
          <p:cNvSpPr/>
          <p:nvPr/>
        </p:nvSpPr>
        <p:spPr>
          <a:xfrm>
            <a:off x="10005119" y="500314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D050BB2-8A0A-464A-AA52-2DB675426175}"/>
              </a:ext>
            </a:extLst>
          </p:cNvPr>
          <p:cNvSpPr/>
          <p:nvPr/>
        </p:nvSpPr>
        <p:spPr>
          <a:xfrm>
            <a:off x="10349067" y="500314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15E03E-0CC4-4133-A391-6DFEB50D57B4}"/>
              </a:ext>
            </a:extLst>
          </p:cNvPr>
          <p:cNvSpPr/>
          <p:nvPr/>
        </p:nvSpPr>
        <p:spPr>
          <a:xfrm>
            <a:off x="10005119" y="534709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3F19199-BB6F-4224-8D86-9071E9A2913F}"/>
              </a:ext>
            </a:extLst>
          </p:cNvPr>
          <p:cNvSpPr/>
          <p:nvPr/>
        </p:nvSpPr>
        <p:spPr>
          <a:xfrm>
            <a:off x="10349067" y="534709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921E2F6-22E0-417C-9CE0-4255FEC19923}"/>
              </a:ext>
            </a:extLst>
          </p:cNvPr>
          <p:cNvSpPr/>
          <p:nvPr/>
        </p:nvSpPr>
        <p:spPr>
          <a:xfrm>
            <a:off x="10693015" y="500314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25F7380-9FD7-4A53-81DD-917D9A3F5451}"/>
              </a:ext>
            </a:extLst>
          </p:cNvPr>
          <p:cNvSpPr/>
          <p:nvPr/>
        </p:nvSpPr>
        <p:spPr>
          <a:xfrm>
            <a:off x="10693015" y="534709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CF4829F-EDC2-42D8-9346-24C6913A3D43}"/>
              </a:ext>
            </a:extLst>
          </p:cNvPr>
          <p:cNvSpPr/>
          <p:nvPr/>
        </p:nvSpPr>
        <p:spPr>
          <a:xfrm>
            <a:off x="10005119" y="584664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03F05AD-5377-407C-8857-5118940E493F}"/>
              </a:ext>
            </a:extLst>
          </p:cNvPr>
          <p:cNvSpPr/>
          <p:nvPr/>
        </p:nvSpPr>
        <p:spPr>
          <a:xfrm>
            <a:off x="10349067" y="584664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11ACD7C-FCDE-434D-B65F-C79DD76AC709}"/>
              </a:ext>
            </a:extLst>
          </p:cNvPr>
          <p:cNvSpPr/>
          <p:nvPr/>
        </p:nvSpPr>
        <p:spPr>
          <a:xfrm>
            <a:off x="10693015" y="584664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81E0007E-531F-4D96-8CC3-38640E274509}"/>
              </a:ext>
            </a:extLst>
          </p:cNvPr>
          <p:cNvSpPr/>
          <p:nvPr/>
        </p:nvSpPr>
        <p:spPr>
          <a:xfrm>
            <a:off x="11157358" y="5003149"/>
            <a:ext cx="279595" cy="795097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0B658C8-DE40-405E-89C7-4DC0373E2F13}"/>
              </a:ext>
            </a:extLst>
          </p:cNvPr>
          <p:cNvSpPr/>
          <p:nvPr/>
        </p:nvSpPr>
        <p:spPr>
          <a:xfrm>
            <a:off x="7117699" y="614277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264ACB7-9687-4530-B6DA-353EBB5ED585}"/>
              </a:ext>
            </a:extLst>
          </p:cNvPr>
          <p:cNvSpPr/>
          <p:nvPr/>
        </p:nvSpPr>
        <p:spPr>
          <a:xfrm>
            <a:off x="7461647" y="614277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C8B3599-C7EE-4B34-8DF7-F5895E543743}"/>
              </a:ext>
            </a:extLst>
          </p:cNvPr>
          <p:cNvSpPr/>
          <p:nvPr/>
        </p:nvSpPr>
        <p:spPr>
          <a:xfrm>
            <a:off x="7117699" y="648672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FC8AAAB-9CBC-484B-8BB9-B60890E3DC4E}"/>
              </a:ext>
            </a:extLst>
          </p:cNvPr>
          <p:cNvSpPr/>
          <p:nvPr/>
        </p:nvSpPr>
        <p:spPr>
          <a:xfrm>
            <a:off x="7461647" y="648672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F4337B6-8CB4-49D5-94A0-FF2ED6CFE9E1}"/>
              </a:ext>
            </a:extLst>
          </p:cNvPr>
          <p:cNvSpPr/>
          <p:nvPr/>
        </p:nvSpPr>
        <p:spPr>
          <a:xfrm>
            <a:off x="7805595" y="614277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79F5C3-9B61-4A59-ABC6-7A6CA8D463D1}"/>
              </a:ext>
            </a:extLst>
          </p:cNvPr>
          <p:cNvSpPr/>
          <p:nvPr/>
        </p:nvSpPr>
        <p:spPr>
          <a:xfrm>
            <a:off x="7805595" y="648672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D2D8AD9-3B42-4971-BC37-C2DE74A24AB3}"/>
              </a:ext>
            </a:extLst>
          </p:cNvPr>
          <p:cNvSpPr txBox="1"/>
          <p:nvPr/>
        </p:nvSpPr>
        <p:spPr>
          <a:xfrm>
            <a:off x="6820481" y="620109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EA42577-A844-444D-9159-E873B3D0B944}"/>
              </a:ext>
            </a:extLst>
          </p:cNvPr>
          <p:cNvSpPr txBox="1"/>
          <p:nvPr/>
        </p:nvSpPr>
        <p:spPr>
          <a:xfrm>
            <a:off x="8071439" y="6238981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7D03BBD-C714-402D-855E-FEB01EFAE943}"/>
              </a:ext>
            </a:extLst>
          </p:cNvPr>
          <p:cNvSpPr/>
          <p:nvPr/>
        </p:nvSpPr>
        <p:spPr>
          <a:xfrm>
            <a:off x="8547139" y="61468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439C563-F39C-45AA-9E66-D523F59FF3F3}"/>
              </a:ext>
            </a:extLst>
          </p:cNvPr>
          <p:cNvSpPr/>
          <p:nvPr/>
        </p:nvSpPr>
        <p:spPr>
          <a:xfrm>
            <a:off x="8891087" y="61468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94E997E-8885-4DB1-B6CB-B52BEC2D6AB2}"/>
              </a:ext>
            </a:extLst>
          </p:cNvPr>
          <p:cNvSpPr/>
          <p:nvPr/>
        </p:nvSpPr>
        <p:spPr>
          <a:xfrm>
            <a:off x="8547139" y="64907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2941048-B79D-4EE3-BE26-26718A769D5F}"/>
              </a:ext>
            </a:extLst>
          </p:cNvPr>
          <p:cNvSpPr/>
          <p:nvPr/>
        </p:nvSpPr>
        <p:spPr>
          <a:xfrm>
            <a:off x="8891087" y="64907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A993AD3-D82B-4538-9498-5A6ADAE4B80D}"/>
              </a:ext>
            </a:extLst>
          </p:cNvPr>
          <p:cNvSpPr/>
          <p:nvPr/>
        </p:nvSpPr>
        <p:spPr>
          <a:xfrm>
            <a:off x="6161121" y="6126941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1F8374D-D221-4EF1-9A0E-EBD781188F7F}"/>
              </a:ext>
            </a:extLst>
          </p:cNvPr>
          <p:cNvSpPr/>
          <p:nvPr/>
        </p:nvSpPr>
        <p:spPr>
          <a:xfrm>
            <a:off x="6505069" y="6126941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BD9F522-0E0B-4997-A9FB-AC8769F9E7C4}"/>
              </a:ext>
            </a:extLst>
          </p:cNvPr>
          <p:cNvSpPr/>
          <p:nvPr/>
        </p:nvSpPr>
        <p:spPr>
          <a:xfrm>
            <a:off x="6161121" y="647088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90317FA-82B5-49B0-9DCE-2638B507B1A1}"/>
              </a:ext>
            </a:extLst>
          </p:cNvPr>
          <p:cNvSpPr/>
          <p:nvPr/>
        </p:nvSpPr>
        <p:spPr>
          <a:xfrm>
            <a:off x="6505069" y="647088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1D94204-13DA-4FAF-AECA-7DB90FC69AF4}"/>
              </a:ext>
            </a:extLst>
          </p:cNvPr>
          <p:cNvSpPr/>
          <p:nvPr/>
        </p:nvSpPr>
        <p:spPr>
          <a:xfrm>
            <a:off x="9234149" y="61468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965CD3B-38FF-4D28-8BBE-63F76A463652}"/>
              </a:ext>
            </a:extLst>
          </p:cNvPr>
          <p:cNvSpPr/>
          <p:nvPr/>
        </p:nvSpPr>
        <p:spPr>
          <a:xfrm>
            <a:off x="9234149" y="64907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06392C-D606-450F-84F2-5D3AD9F0194A}"/>
              </a:ext>
            </a:extLst>
          </p:cNvPr>
          <p:cNvSpPr txBox="1"/>
          <p:nvPr/>
        </p:nvSpPr>
        <p:spPr>
          <a:xfrm>
            <a:off x="8628218" y="454902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5EA111C-3BCC-4351-98BF-12FCBD106F1F}"/>
              </a:ext>
            </a:extLst>
          </p:cNvPr>
          <p:cNvSpPr txBox="1"/>
          <p:nvPr/>
        </p:nvSpPr>
        <p:spPr>
          <a:xfrm>
            <a:off x="8786289" y="573943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4A7411B-1A4C-4E7D-A64E-E10A2270BB84}"/>
              </a:ext>
            </a:extLst>
          </p:cNvPr>
          <p:cNvSpPr txBox="1"/>
          <p:nvPr/>
        </p:nvSpPr>
        <p:spPr>
          <a:xfrm>
            <a:off x="10251586" y="611536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EAAB7DF-237F-4F52-A5EC-0475D87C850D}"/>
              </a:ext>
            </a:extLst>
          </p:cNvPr>
          <p:cNvSpPr txBox="1"/>
          <p:nvPr/>
        </p:nvSpPr>
        <p:spPr>
          <a:xfrm>
            <a:off x="7214363" y="363951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809986B-7E0F-4C54-B003-3B98D9DA8C90}"/>
              </a:ext>
            </a:extLst>
          </p:cNvPr>
          <p:cNvSpPr txBox="1"/>
          <p:nvPr/>
        </p:nvSpPr>
        <p:spPr>
          <a:xfrm>
            <a:off x="5938282" y="363665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74BE5-75F3-444A-814A-B41DEC470B97}"/>
              </a:ext>
            </a:extLst>
          </p:cNvPr>
          <p:cNvSpPr txBox="1"/>
          <p:nvPr/>
        </p:nvSpPr>
        <p:spPr>
          <a:xfrm>
            <a:off x="8583532" y="358336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F4DA9B0-CFD2-4484-9487-F8F4249925E3}"/>
              </a:ext>
            </a:extLst>
          </p:cNvPr>
          <p:cNvSpPr/>
          <p:nvPr/>
        </p:nvSpPr>
        <p:spPr>
          <a:xfrm>
            <a:off x="8225698" y="4014635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48E4CFE-FE38-4D01-A837-12B2922DDE88}"/>
              </a:ext>
            </a:extLst>
          </p:cNvPr>
          <p:cNvSpPr/>
          <p:nvPr/>
        </p:nvSpPr>
        <p:spPr>
          <a:xfrm>
            <a:off x="8569646" y="4014635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A97C605F-7A1E-46A3-9F6B-E04E4444211E}"/>
              </a:ext>
            </a:extLst>
          </p:cNvPr>
          <p:cNvSpPr/>
          <p:nvPr/>
        </p:nvSpPr>
        <p:spPr>
          <a:xfrm>
            <a:off x="8913594" y="4014635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3C71036-DFE5-4B0A-869D-D0CD7F87C8A2}"/>
              </a:ext>
            </a:extLst>
          </p:cNvPr>
          <p:cNvSpPr txBox="1"/>
          <p:nvPr/>
        </p:nvSpPr>
        <p:spPr>
          <a:xfrm>
            <a:off x="5669230" y="551907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03A495E-1151-4247-99F4-5FDC94FB2E14}"/>
              </a:ext>
            </a:extLst>
          </p:cNvPr>
          <p:cNvSpPr txBox="1"/>
          <p:nvPr/>
        </p:nvSpPr>
        <p:spPr>
          <a:xfrm>
            <a:off x="7396272" y="568896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EA6F810-1199-4E29-89A5-AD9526245247}"/>
              </a:ext>
            </a:extLst>
          </p:cNvPr>
          <p:cNvSpPr txBox="1"/>
          <p:nvPr/>
        </p:nvSpPr>
        <p:spPr>
          <a:xfrm>
            <a:off x="7240504" y="6700646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94769DA-EDC3-4C11-A559-2CE25FBEF807}"/>
              </a:ext>
            </a:extLst>
          </p:cNvPr>
          <p:cNvSpPr txBox="1"/>
          <p:nvPr/>
        </p:nvSpPr>
        <p:spPr>
          <a:xfrm>
            <a:off x="6155017" y="669712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59A6437-685A-4C19-B771-C28CDDA044E6}"/>
              </a:ext>
            </a:extLst>
          </p:cNvPr>
          <p:cNvSpPr txBox="1"/>
          <p:nvPr/>
        </p:nvSpPr>
        <p:spPr>
          <a:xfrm>
            <a:off x="10079971" y="3577227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90940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0B1EFAE-6375-4EF1-AF08-CAF8682D7655}"/>
              </a:ext>
            </a:extLst>
          </p:cNvPr>
          <p:cNvSpPr/>
          <p:nvPr/>
        </p:nvSpPr>
        <p:spPr>
          <a:xfrm>
            <a:off x="3239453" y="1883664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5BD49F1-296B-48FC-8CFC-BE9D5FDD0BFE}"/>
              </a:ext>
            </a:extLst>
          </p:cNvPr>
          <p:cNvCxnSpPr/>
          <p:nvPr/>
        </p:nvCxnSpPr>
        <p:spPr>
          <a:xfrm>
            <a:off x="2684717" y="2426208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CB763A8-9D9C-459B-BDA6-3C6590B80CAF}"/>
              </a:ext>
            </a:extLst>
          </p:cNvPr>
          <p:cNvCxnSpPr/>
          <p:nvPr/>
        </p:nvCxnSpPr>
        <p:spPr>
          <a:xfrm>
            <a:off x="2684717" y="3602736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5F10B5A-EFFF-41B4-B5A8-DC3AC2CB4A38}"/>
              </a:ext>
            </a:extLst>
          </p:cNvPr>
          <p:cNvCxnSpPr/>
          <p:nvPr/>
        </p:nvCxnSpPr>
        <p:spPr>
          <a:xfrm>
            <a:off x="2684717" y="4815840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/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/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/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/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blipFill>
                <a:blip r:embed="rId6"/>
                <a:stretch>
                  <a:fillRect l="-3743" r="-320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7CE5297-740E-480F-A4E7-3A3DEEE28BFD}"/>
              </a:ext>
            </a:extLst>
          </p:cNvPr>
          <p:cNvCxnSpPr>
            <a:cxnSpLocks/>
          </p:cNvCxnSpPr>
          <p:nvPr/>
        </p:nvCxnSpPr>
        <p:spPr>
          <a:xfrm>
            <a:off x="4409885" y="2407919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6946173C-A9CC-47A7-A2F3-F4D2B836B2F9}"/>
              </a:ext>
            </a:extLst>
          </p:cNvPr>
          <p:cNvCxnSpPr>
            <a:cxnSpLocks/>
          </p:cNvCxnSpPr>
          <p:nvPr/>
        </p:nvCxnSpPr>
        <p:spPr>
          <a:xfrm>
            <a:off x="4409885" y="3584447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683C3F-BA6C-4700-BAA7-35003A66F1EE}"/>
              </a:ext>
            </a:extLst>
          </p:cNvPr>
          <p:cNvCxnSpPr>
            <a:cxnSpLocks/>
          </p:cNvCxnSpPr>
          <p:nvPr/>
        </p:nvCxnSpPr>
        <p:spPr>
          <a:xfrm>
            <a:off x="4409885" y="4797551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06C20519-DBA6-4365-8A0C-BCB7B9E7949F}"/>
              </a:ext>
            </a:extLst>
          </p:cNvPr>
          <p:cNvSpPr/>
          <p:nvPr/>
        </p:nvSpPr>
        <p:spPr>
          <a:xfrm>
            <a:off x="5586413" y="1874519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/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𝐶𝑟𝑜𝑠𝑠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blipFill>
                <a:blip r:embed="rId7"/>
                <a:stretch>
                  <a:fillRect l="-13194" r="-21528"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F365684-4394-4558-88CB-ACE55E870471}"/>
              </a:ext>
            </a:extLst>
          </p:cNvPr>
          <p:cNvCxnSpPr>
            <a:cxnSpLocks/>
          </p:cNvCxnSpPr>
          <p:nvPr/>
        </p:nvCxnSpPr>
        <p:spPr>
          <a:xfrm>
            <a:off x="6756845" y="3584446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E1D53F46-DC40-4519-8028-01DD6FBD9EE9}"/>
              </a:ext>
            </a:extLst>
          </p:cNvPr>
          <p:cNvCxnSpPr>
            <a:cxnSpLocks/>
          </p:cNvCxnSpPr>
          <p:nvPr/>
        </p:nvCxnSpPr>
        <p:spPr>
          <a:xfrm flipH="1">
            <a:off x="6756845" y="3756620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/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blipFill>
                <a:blip r:embed="rId8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/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blipFill>
                <a:blip r:embed="rId9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/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blipFill>
                <a:blip r:embed="rId10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/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blipFill>
                <a:blip r:embed="rId11"/>
                <a:stretch>
                  <a:fillRect l="-5357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/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blipFill>
                <a:blip r:embed="rId12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6BE4AC0-5A23-4750-A37C-A2369CAB6753}"/>
              </a:ext>
            </a:extLst>
          </p:cNvPr>
          <p:cNvCxnSpPr>
            <a:cxnSpLocks/>
          </p:cNvCxnSpPr>
          <p:nvPr/>
        </p:nvCxnSpPr>
        <p:spPr>
          <a:xfrm flipH="1">
            <a:off x="4409885" y="254351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BFD1AB9-3739-46EB-8FFC-CEFBCEC0A2AE}"/>
              </a:ext>
            </a:extLst>
          </p:cNvPr>
          <p:cNvCxnSpPr>
            <a:cxnSpLocks/>
          </p:cNvCxnSpPr>
          <p:nvPr/>
        </p:nvCxnSpPr>
        <p:spPr>
          <a:xfrm flipH="1">
            <a:off x="4409885" y="370175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F0774B4-4662-44C2-97FB-EFB3540FEE30}"/>
              </a:ext>
            </a:extLst>
          </p:cNvPr>
          <p:cNvCxnSpPr>
            <a:cxnSpLocks/>
          </p:cNvCxnSpPr>
          <p:nvPr/>
        </p:nvCxnSpPr>
        <p:spPr>
          <a:xfrm flipH="1">
            <a:off x="4424535" y="4908764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35719900-7544-446F-8E3B-BD40016143A6}"/>
              </a:ext>
            </a:extLst>
          </p:cNvPr>
          <p:cNvCxnSpPr>
            <a:cxnSpLocks/>
          </p:cNvCxnSpPr>
          <p:nvPr/>
        </p:nvCxnSpPr>
        <p:spPr>
          <a:xfrm>
            <a:off x="4897773" y="1735754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EEB96CD-62B1-4CD6-8A84-BF52EEB7032E}"/>
              </a:ext>
            </a:extLst>
          </p:cNvPr>
          <p:cNvCxnSpPr>
            <a:cxnSpLocks/>
          </p:cNvCxnSpPr>
          <p:nvPr/>
        </p:nvCxnSpPr>
        <p:spPr>
          <a:xfrm>
            <a:off x="5375719" y="1735754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/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blipFill>
                <a:blip r:embed="rId13"/>
                <a:stretch>
                  <a:fillRect l="-289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FBDB3F69-A6E7-4512-AD1F-1AD510194788}"/>
              </a:ext>
            </a:extLst>
          </p:cNvPr>
          <p:cNvCxnSpPr>
            <a:cxnSpLocks/>
          </p:cNvCxnSpPr>
          <p:nvPr/>
        </p:nvCxnSpPr>
        <p:spPr>
          <a:xfrm>
            <a:off x="4897773" y="2935592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C5769C7E-6A9A-4E1F-B77B-2049CF7DF76A}"/>
              </a:ext>
            </a:extLst>
          </p:cNvPr>
          <p:cNvCxnSpPr>
            <a:cxnSpLocks/>
          </p:cNvCxnSpPr>
          <p:nvPr/>
        </p:nvCxnSpPr>
        <p:spPr>
          <a:xfrm>
            <a:off x="5375719" y="2935592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/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blipFill>
                <a:blip r:embed="rId14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ABA52A6D-279D-4716-9BD5-5CA9CA571382}"/>
              </a:ext>
            </a:extLst>
          </p:cNvPr>
          <p:cNvCxnSpPr>
            <a:cxnSpLocks/>
          </p:cNvCxnSpPr>
          <p:nvPr/>
        </p:nvCxnSpPr>
        <p:spPr>
          <a:xfrm>
            <a:off x="4866020" y="4136358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83F762C-6EEF-4C82-A56C-FCDD39A24773}"/>
              </a:ext>
            </a:extLst>
          </p:cNvPr>
          <p:cNvCxnSpPr>
            <a:cxnSpLocks/>
          </p:cNvCxnSpPr>
          <p:nvPr/>
        </p:nvCxnSpPr>
        <p:spPr>
          <a:xfrm>
            <a:off x="5343966" y="4136358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/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blipFill>
                <a:blip r:embed="rId15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C12F0F29-1D5C-483C-9001-498A3A0CE94C}"/>
              </a:ext>
            </a:extLst>
          </p:cNvPr>
          <p:cNvCxnSpPr>
            <a:cxnSpLocks/>
          </p:cNvCxnSpPr>
          <p:nvPr/>
        </p:nvCxnSpPr>
        <p:spPr>
          <a:xfrm flipH="1">
            <a:off x="2062925" y="259228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7C1AF380-E975-4CC8-A725-AC49440107B3}"/>
              </a:ext>
            </a:extLst>
          </p:cNvPr>
          <p:cNvCxnSpPr>
            <a:cxnSpLocks/>
          </p:cNvCxnSpPr>
          <p:nvPr/>
        </p:nvCxnSpPr>
        <p:spPr>
          <a:xfrm flipH="1">
            <a:off x="2062925" y="375052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A848E62-66AF-44B2-9321-A01AF1350587}"/>
              </a:ext>
            </a:extLst>
          </p:cNvPr>
          <p:cNvCxnSpPr>
            <a:cxnSpLocks/>
          </p:cNvCxnSpPr>
          <p:nvPr/>
        </p:nvCxnSpPr>
        <p:spPr>
          <a:xfrm flipH="1">
            <a:off x="2077575" y="4957532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/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blipFill>
                <a:blip r:embed="rId16"/>
                <a:stretch>
                  <a:fillRect l="-168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/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blipFill>
                <a:blip r:embed="rId17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/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blipFill>
                <a:blip r:embed="rId18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920784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8600431" cy="526297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softmax(x):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x.ndim == 2: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x.T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 - np.max(x,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np.exp(x) / np.sum(np.exp(x),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y.T 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x = x - np.max(x)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오버플로 대책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np.exp(x) / np.sum(np.exp(x))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50958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30414" y="829088"/>
            <a:ext cx="9682459" cy="31393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/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/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blipFill>
                <a:blip r:embed="rId4"/>
                <a:stretch>
                  <a:fillRect r="-30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4BEAD7AE-6012-48F9-9CE9-298DE2AA2E32}"/>
              </a:ext>
            </a:extLst>
          </p:cNvPr>
          <p:cNvSpPr/>
          <p:nvPr/>
        </p:nvSpPr>
        <p:spPr>
          <a:xfrm>
            <a:off x="3913464" y="5533198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A5AFD-2C92-403F-B7A7-DF94D6707B21}"/>
              </a:ext>
            </a:extLst>
          </p:cNvPr>
          <p:cNvSpPr/>
          <p:nvPr/>
        </p:nvSpPr>
        <p:spPr>
          <a:xfrm>
            <a:off x="4758014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509004-3F9E-4154-B8B9-07DA6E7D1D76}"/>
              </a:ext>
            </a:extLst>
          </p:cNvPr>
          <p:cNvSpPr/>
          <p:nvPr/>
        </p:nvSpPr>
        <p:spPr>
          <a:xfrm>
            <a:off x="5594147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E51390-3399-4844-8BC5-E435997ED46C}"/>
              </a:ext>
            </a:extLst>
          </p:cNvPr>
          <p:cNvSpPr/>
          <p:nvPr/>
        </p:nvSpPr>
        <p:spPr>
          <a:xfrm>
            <a:off x="71159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E371F1-2198-4EC6-82FF-274716574946}"/>
              </a:ext>
            </a:extLst>
          </p:cNvPr>
          <p:cNvSpPr/>
          <p:nvPr/>
        </p:nvSpPr>
        <p:spPr>
          <a:xfrm>
            <a:off x="796049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0D709B-2CE2-4659-B936-0D5C40911ED2}"/>
              </a:ext>
            </a:extLst>
          </p:cNvPr>
          <p:cNvSpPr/>
          <p:nvPr/>
        </p:nvSpPr>
        <p:spPr>
          <a:xfrm>
            <a:off x="88050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C476-6EF8-441B-95D0-982F77D34410}"/>
              </a:ext>
            </a:extLst>
          </p:cNvPr>
          <p:cNvSpPr txBox="1"/>
          <p:nvPr/>
        </p:nvSpPr>
        <p:spPr>
          <a:xfrm>
            <a:off x="5037630" y="585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BC427-9B0F-4F56-AD37-5C9C86888BE6}"/>
              </a:ext>
            </a:extLst>
          </p:cNvPr>
          <p:cNvSpPr txBox="1"/>
          <p:nvPr/>
        </p:nvSpPr>
        <p:spPr>
          <a:xfrm>
            <a:off x="8205480" y="585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29677-E28A-426D-A59E-EE8C7CBA3D59}"/>
              </a:ext>
            </a:extLst>
          </p:cNvPr>
          <p:cNvSpPr txBox="1"/>
          <p:nvPr/>
        </p:nvSpPr>
        <p:spPr>
          <a:xfrm>
            <a:off x="7352958" y="5186157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918FB6-3C6E-454A-9CAD-C540E6707F9F}"/>
              </a:ext>
            </a:extLst>
          </p:cNvPr>
          <p:cNvSpPr txBox="1"/>
          <p:nvPr/>
        </p:nvSpPr>
        <p:spPr>
          <a:xfrm>
            <a:off x="8013119" y="5186157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9CB1D1-7B24-48A3-8B53-6FDCD75F27CB}"/>
              </a:ext>
            </a:extLst>
          </p:cNvPr>
          <p:cNvSpPr txBox="1"/>
          <p:nvPr/>
        </p:nvSpPr>
        <p:spPr>
          <a:xfrm>
            <a:off x="8949040" y="518391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/>
              <p:nvPr/>
            </p:nvSpPr>
            <p:spPr>
              <a:xfrm>
                <a:off x="3913464" y="4951693"/>
                <a:ext cx="5722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1.6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951693"/>
                <a:ext cx="572273" cy="369332"/>
              </a:xfrm>
              <a:prstGeom prst="rect">
                <a:avLst/>
              </a:prstGeom>
              <a:blipFill>
                <a:blip r:embed="rId5"/>
                <a:stretch>
                  <a:fillRect l="-4255" r="-319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139735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30414" y="829088"/>
            <a:ext cx="9682459" cy="31393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/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/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blipFill>
                <a:blip r:embed="rId4"/>
                <a:stretch>
                  <a:fillRect r="-30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4BEAD7AE-6012-48F9-9CE9-298DE2AA2E32}"/>
              </a:ext>
            </a:extLst>
          </p:cNvPr>
          <p:cNvSpPr/>
          <p:nvPr/>
        </p:nvSpPr>
        <p:spPr>
          <a:xfrm>
            <a:off x="3913464" y="5533198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A5AFD-2C92-403F-B7A7-DF94D6707B21}"/>
              </a:ext>
            </a:extLst>
          </p:cNvPr>
          <p:cNvSpPr/>
          <p:nvPr/>
        </p:nvSpPr>
        <p:spPr>
          <a:xfrm>
            <a:off x="4758014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509004-3F9E-4154-B8B9-07DA6E7D1D76}"/>
              </a:ext>
            </a:extLst>
          </p:cNvPr>
          <p:cNvSpPr/>
          <p:nvPr/>
        </p:nvSpPr>
        <p:spPr>
          <a:xfrm>
            <a:off x="5594147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E51390-3399-4844-8BC5-E435997ED46C}"/>
              </a:ext>
            </a:extLst>
          </p:cNvPr>
          <p:cNvSpPr/>
          <p:nvPr/>
        </p:nvSpPr>
        <p:spPr>
          <a:xfrm>
            <a:off x="71159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E371F1-2198-4EC6-82FF-274716574946}"/>
              </a:ext>
            </a:extLst>
          </p:cNvPr>
          <p:cNvSpPr/>
          <p:nvPr/>
        </p:nvSpPr>
        <p:spPr>
          <a:xfrm>
            <a:off x="796049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0D709B-2CE2-4659-B936-0D5C40911ED2}"/>
              </a:ext>
            </a:extLst>
          </p:cNvPr>
          <p:cNvSpPr/>
          <p:nvPr/>
        </p:nvSpPr>
        <p:spPr>
          <a:xfrm>
            <a:off x="88050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C476-6EF8-441B-95D0-982F77D34410}"/>
              </a:ext>
            </a:extLst>
          </p:cNvPr>
          <p:cNvSpPr txBox="1"/>
          <p:nvPr/>
        </p:nvSpPr>
        <p:spPr>
          <a:xfrm>
            <a:off x="5037630" y="585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BC427-9B0F-4F56-AD37-5C9C86888BE6}"/>
              </a:ext>
            </a:extLst>
          </p:cNvPr>
          <p:cNvSpPr txBox="1"/>
          <p:nvPr/>
        </p:nvSpPr>
        <p:spPr>
          <a:xfrm>
            <a:off x="8205480" y="585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29677-E28A-426D-A59E-EE8C7CBA3D59}"/>
              </a:ext>
            </a:extLst>
          </p:cNvPr>
          <p:cNvSpPr txBox="1"/>
          <p:nvPr/>
        </p:nvSpPr>
        <p:spPr>
          <a:xfrm>
            <a:off x="7352958" y="5186157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918FB6-3C6E-454A-9CAD-C540E6707F9F}"/>
              </a:ext>
            </a:extLst>
          </p:cNvPr>
          <p:cNvSpPr txBox="1"/>
          <p:nvPr/>
        </p:nvSpPr>
        <p:spPr>
          <a:xfrm>
            <a:off x="8013119" y="5186157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9CB1D1-7B24-48A3-8B53-6FDCD75F27CB}"/>
              </a:ext>
            </a:extLst>
          </p:cNvPr>
          <p:cNvSpPr txBox="1"/>
          <p:nvPr/>
        </p:nvSpPr>
        <p:spPr>
          <a:xfrm>
            <a:off x="8949040" y="518391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/>
              <p:nvPr/>
            </p:nvSpPr>
            <p:spPr>
              <a:xfrm>
                <a:off x="3913464" y="4951693"/>
                <a:ext cx="14116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1.6⇒0.1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951693"/>
                <a:ext cx="1411669" cy="369332"/>
              </a:xfrm>
              <a:prstGeom prst="rect">
                <a:avLst/>
              </a:prstGeom>
              <a:blipFill>
                <a:blip r:embed="rId5"/>
                <a:stretch>
                  <a:fillRect l="-1293" r="-86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5065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theta = 0.5, 0.5, 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blipFill>
                <a:blip r:embed="rId3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blipFill>
                <a:blip r:embed="rId5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765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30414" y="829088"/>
            <a:ext cx="7497565" cy="31393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-np.sum(np.log(y[np.arange(2), t] + 1e-7)) / 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/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/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blipFill>
                <a:blip r:embed="rId4"/>
                <a:stretch>
                  <a:fillRect r="-30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4BEAD7AE-6012-48F9-9CE9-298DE2AA2E32}"/>
              </a:ext>
            </a:extLst>
          </p:cNvPr>
          <p:cNvSpPr/>
          <p:nvPr/>
        </p:nvSpPr>
        <p:spPr>
          <a:xfrm>
            <a:off x="3913464" y="5533198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A5AFD-2C92-403F-B7A7-DF94D6707B21}"/>
              </a:ext>
            </a:extLst>
          </p:cNvPr>
          <p:cNvSpPr/>
          <p:nvPr/>
        </p:nvSpPr>
        <p:spPr>
          <a:xfrm>
            <a:off x="4758014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509004-3F9E-4154-B8B9-07DA6E7D1D76}"/>
              </a:ext>
            </a:extLst>
          </p:cNvPr>
          <p:cNvSpPr/>
          <p:nvPr/>
        </p:nvSpPr>
        <p:spPr>
          <a:xfrm>
            <a:off x="5594147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E51390-3399-4844-8BC5-E435997ED46C}"/>
              </a:ext>
            </a:extLst>
          </p:cNvPr>
          <p:cNvSpPr/>
          <p:nvPr/>
        </p:nvSpPr>
        <p:spPr>
          <a:xfrm>
            <a:off x="71159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E371F1-2198-4EC6-82FF-274716574946}"/>
              </a:ext>
            </a:extLst>
          </p:cNvPr>
          <p:cNvSpPr/>
          <p:nvPr/>
        </p:nvSpPr>
        <p:spPr>
          <a:xfrm>
            <a:off x="796049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0D709B-2CE2-4659-B936-0D5C40911ED2}"/>
              </a:ext>
            </a:extLst>
          </p:cNvPr>
          <p:cNvSpPr/>
          <p:nvPr/>
        </p:nvSpPr>
        <p:spPr>
          <a:xfrm>
            <a:off x="88050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C476-6EF8-441B-95D0-982F77D34410}"/>
              </a:ext>
            </a:extLst>
          </p:cNvPr>
          <p:cNvSpPr txBox="1"/>
          <p:nvPr/>
        </p:nvSpPr>
        <p:spPr>
          <a:xfrm>
            <a:off x="5037630" y="61666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BC427-9B0F-4F56-AD37-5C9C86888BE6}"/>
              </a:ext>
            </a:extLst>
          </p:cNvPr>
          <p:cNvSpPr txBox="1"/>
          <p:nvPr/>
        </p:nvSpPr>
        <p:spPr>
          <a:xfrm>
            <a:off x="8205480" y="61666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0737CDB-9CD1-4F70-9BC7-FF15152A8610}"/>
              </a:ext>
            </a:extLst>
          </p:cNvPr>
          <p:cNvSpPr/>
          <p:nvPr/>
        </p:nvSpPr>
        <p:spPr>
          <a:xfrm>
            <a:off x="3913464" y="590701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F94725-F4C6-47A2-9A76-9DBE1084BD99}"/>
              </a:ext>
            </a:extLst>
          </p:cNvPr>
          <p:cNvSpPr/>
          <p:nvPr/>
        </p:nvSpPr>
        <p:spPr>
          <a:xfrm>
            <a:off x="4758014" y="5907011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06FE60-8401-497F-B5D1-7C7F35A89292}"/>
              </a:ext>
            </a:extLst>
          </p:cNvPr>
          <p:cNvSpPr/>
          <p:nvPr/>
        </p:nvSpPr>
        <p:spPr>
          <a:xfrm>
            <a:off x="5594147" y="590701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F59250-6E85-46CE-BEE9-9C4460F2EB35}"/>
              </a:ext>
            </a:extLst>
          </p:cNvPr>
          <p:cNvSpPr/>
          <p:nvPr/>
        </p:nvSpPr>
        <p:spPr>
          <a:xfrm>
            <a:off x="711594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F9411D-18A5-4B8A-A20A-0EAF326C047B}"/>
              </a:ext>
            </a:extLst>
          </p:cNvPr>
          <p:cNvSpPr/>
          <p:nvPr/>
        </p:nvSpPr>
        <p:spPr>
          <a:xfrm>
            <a:off x="796049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E5DE745-2AC3-4882-A88F-57ADA5A2E0EF}"/>
              </a:ext>
            </a:extLst>
          </p:cNvPr>
          <p:cNvSpPr/>
          <p:nvPr/>
        </p:nvSpPr>
        <p:spPr>
          <a:xfrm>
            <a:off x="880504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29677-E28A-426D-A59E-EE8C7CBA3D59}"/>
              </a:ext>
            </a:extLst>
          </p:cNvPr>
          <p:cNvSpPr txBox="1"/>
          <p:nvPr/>
        </p:nvSpPr>
        <p:spPr>
          <a:xfrm>
            <a:off x="7352958" y="5186157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918FB6-3C6E-454A-9CAD-C540E6707F9F}"/>
              </a:ext>
            </a:extLst>
          </p:cNvPr>
          <p:cNvSpPr txBox="1"/>
          <p:nvPr/>
        </p:nvSpPr>
        <p:spPr>
          <a:xfrm>
            <a:off x="8013119" y="5186157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9CB1D1-7B24-48A3-8B53-6FDCD75F27CB}"/>
              </a:ext>
            </a:extLst>
          </p:cNvPr>
          <p:cNvSpPr txBox="1"/>
          <p:nvPr/>
        </p:nvSpPr>
        <p:spPr>
          <a:xfrm>
            <a:off x="8949040" y="518391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/>
              <p:nvPr/>
            </p:nvSpPr>
            <p:spPr>
              <a:xfrm>
                <a:off x="4388516" y="4918865"/>
                <a:ext cx="1745671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1.6+2.3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=1.95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516" y="4918865"/>
                <a:ext cx="1745671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062635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-516396" y="1043860"/>
            <a:ext cx="6356227" cy="4278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SoftmaxWithLoss: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softmax(x)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print(self.y)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cross_entropy_error(self.y, self.t)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self.loss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58489E-CD86-48EB-9416-13DB0CB16F5C}"/>
              </a:ext>
            </a:extLst>
          </p:cNvPr>
          <p:cNvSpPr/>
          <p:nvPr/>
        </p:nvSpPr>
        <p:spPr>
          <a:xfrm>
            <a:off x="5974874" y="1767314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5452AC-5044-4EA9-9205-94151E40BC7F}"/>
              </a:ext>
            </a:extLst>
          </p:cNvPr>
          <p:cNvSpPr/>
          <p:nvPr/>
        </p:nvSpPr>
        <p:spPr>
          <a:xfrm>
            <a:off x="6819424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9DA35F-FA01-47C9-BEF7-95C109383C3E}"/>
              </a:ext>
            </a:extLst>
          </p:cNvPr>
          <p:cNvSpPr/>
          <p:nvPr/>
        </p:nvSpPr>
        <p:spPr>
          <a:xfrm>
            <a:off x="7655557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3C2006-B949-484A-B685-8362EAE4D2A9}"/>
              </a:ext>
            </a:extLst>
          </p:cNvPr>
          <p:cNvSpPr/>
          <p:nvPr/>
        </p:nvSpPr>
        <p:spPr>
          <a:xfrm>
            <a:off x="86599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14989D-0545-4476-9C08-7D43D2EB75BE}"/>
              </a:ext>
            </a:extLst>
          </p:cNvPr>
          <p:cNvSpPr/>
          <p:nvPr/>
        </p:nvSpPr>
        <p:spPr>
          <a:xfrm>
            <a:off x="950454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8C356E-BDEF-4FAE-8B5A-2A5131E80749}"/>
              </a:ext>
            </a:extLst>
          </p:cNvPr>
          <p:cNvSpPr/>
          <p:nvPr/>
        </p:nvSpPr>
        <p:spPr>
          <a:xfrm>
            <a:off x="103490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2A3F8D-07BF-43C8-A2D9-0D02D46A6A7C}"/>
              </a:ext>
            </a:extLst>
          </p:cNvPr>
          <p:cNvSpPr txBox="1"/>
          <p:nvPr/>
        </p:nvSpPr>
        <p:spPr>
          <a:xfrm>
            <a:off x="7099040" y="208791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2146C9-6055-4B34-8EC3-8D5F6B6F5E4E}"/>
              </a:ext>
            </a:extLst>
          </p:cNvPr>
          <p:cNvSpPr txBox="1"/>
          <p:nvPr/>
        </p:nvSpPr>
        <p:spPr>
          <a:xfrm>
            <a:off x="9749532" y="20941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EABF4-B0FD-4009-9EFC-3AA32B3F085A}"/>
              </a:ext>
            </a:extLst>
          </p:cNvPr>
          <p:cNvSpPr txBox="1"/>
          <p:nvPr/>
        </p:nvSpPr>
        <p:spPr>
          <a:xfrm>
            <a:off x="8897010" y="1426520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96EF90-5C41-4636-A156-38EDB84925A0}"/>
              </a:ext>
            </a:extLst>
          </p:cNvPr>
          <p:cNvSpPr txBox="1"/>
          <p:nvPr/>
        </p:nvSpPr>
        <p:spPr>
          <a:xfrm>
            <a:off x="9557171" y="1426520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67AEEC-3C5B-472B-9B8F-E98B28B7A1BC}"/>
              </a:ext>
            </a:extLst>
          </p:cNvPr>
          <p:cNvSpPr txBox="1"/>
          <p:nvPr/>
        </p:nvSpPr>
        <p:spPr>
          <a:xfrm>
            <a:off x="10493092" y="1424279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B4C83F-8D96-4C14-9A59-594E6DD08BB0}"/>
              </a:ext>
            </a:extLst>
          </p:cNvPr>
          <p:cNvSpPr/>
          <p:nvPr/>
        </p:nvSpPr>
        <p:spPr>
          <a:xfrm>
            <a:off x="73244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950539-2412-43A0-8D8B-C63DB6A5CBC3}"/>
              </a:ext>
            </a:extLst>
          </p:cNvPr>
          <p:cNvSpPr/>
          <p:nvPr/>
        </p:nvSpPr>
        <p:spPr>
          <a:xfrm>
            <a:off x="816904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F4C48A-A6B3-4C3D-8743-EBE00149A120}"/>
              </a:ext>
            </a:extLst>
          </p:cNvPr>
          <p:cNvSpPr/>
          <p:nvPr/>
        </p:nvSpPr>
        <p:spPr>
          <a:xfrm>
            <a:off x="90135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DDC4B9-48D2-48AE-892D-672A52B02FF1}"/>
              </a:ext>
            </a:extLst>
          </p:cNvPr>
          <p:cNvSpPr txBox="1"/>
          <p:nvPr/>
        </p:nvSpPr>
        <p:spPr>
          <a:xfrm>
            <a:off x="8329066" y="379833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D9D0C43-5196-4381-84D8-3EE9BFB17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147" y="4721355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C6990566-9C44-4A77-AE0F-AE94FC8FD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456" y="4721354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660B76CC-1300-4DE2-90B8-B39254BC5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765" y="4721353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88421179-8AE3-457B-A589-64225AEADF1D}"/>
              </a:ext>
            </a:extLst>
          </p:cNvPr>
          <p:cNvSpPr/>
          <p:nvPr/>
        </p:nvSpPr>
        <p:spPr>
          <a:xfrm>
            <a:off x="6361052" y="5453469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68096A-C089-4A33-AEC3-A0D1CD221934}"/>
              </a:ext>
            </a:extLst>
          </p:cNvPr>
          <p:cNvSpPr txBox="1"/>
          <p:nvPr/>
        </p:nvSpPr>
        <p:spPr>
          <a:xfrm>
            <a:off x="6693439" y="4418373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674B13-5891-47E4-81C7-F4AD980E0599}"/>
              </a:ext>
            </a:extLst>
          </p:cNvPr>
          <p:cNvSpPr txBox="1"/>
          <p:nvPr/>
        </p:nvSpPr>
        <p:spPr>
          <a:xfrm>
            <a:off x="8483916" y="442292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5F65FD-C1E9-456B-8716-C761585F2D72}"/>
              </a:ext>
            </a:extLst>
          </p:cNvPr>
          <p:cNvSpPr txBox="1"/>
          <p:nvPr/>
        </p:nvSpPr>
        <p:spPr>
          <a:xfrm>
            <a:off x="10660036" y="441714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73173C0-4A69-49B7-AF27-5015A687389E}"/>
              </a:ext>
            </a:extLst>
          </p:cNvPr>
          <p:cNvSpPr/>
          <p:nvPr/>
        </p:nvSpPr>
        <p:spPr>
          <a:xfrm>
            <a:off x="8183838" y="5176726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6D9AE3C-07B9-4401-8AA6-051FA0703850}"/>
              </a:ext>
            </a:extLst>
          </p:cNvPr>
          <p:cNvSpPr/>
          <p:nvPr/>
        </p:nvSpPr>
        <p:spPr>
          <a:xfrm>
            <a:off x="11121035" y="5714137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110C9C-B717-490A-A04E-E6EEA74E0993}"/>
              </a:ext>
            </a:extLst>
          </p:cNvPr>
          <p:cNvSpPr txBox="1"/>
          <p:nvPr/>
        </p:nvSpPr>
        <p:spPr>
          <a:xfrm>
            <a:off x="7718074" y="6354117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w - 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62071A3F-4D8E-4D8A-B2CD-DCE153811B05}"/>
              </a:ext>
            </a:extLst>
          </p:cNvPr>
          <p:cNvSpPr/>
          <p:nvPr/>
        </p:nvSpPr>
        <p:spPr>
          <a:xfrm>
            <a:off x="6464967" y="6112042"/>
            <a:ext cx="595879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467B994E-260B-45EE-B158-4452B1BC911D}"/>
              </a:ext>
            </a:extLst>
          </p:cNvPr>
          <p:cNvSpPr/>
          <p:nvPr/>
        </p:nvSpPr>
        <p:spPr>
          <a:xfrm flipH="1">
            <a:off x="8169044" y="6073846"/>
            <a:ext cx="124334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9F2DCF46-4250-4270-AFE9-E24F7C047DFC}"/>
              </a:ext>
            </a:extLst>
          </p:cNvPr>
          <p:cNvSpPr/>
          <p:nvPr/>
        </p:nvSpPr>
        <p:spPr>
          <a:xfrm flipH="1">
            <a:off x="10710121" y="6112042"/>
            <a:ext cx="530151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86087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-516396" y="1043860"/>
            <a:ext cx="6356227" cy="4278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SoftmaxWithLoss: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softmax(x)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print(self.y)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cross_entropy_error(self.y, self.t)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self.loss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58489E-CD86-48EB-9416-13DB0CB16F5C}"/>
              </a:ext>
            </a:extLst>
          </p:cNvPr>
          <p:cNvSpPr/>
          <p:nvPr/>
        </p:nvSpPr>
        <p:spPr>
          <a:xfrm>
            <a:off x="5974874" y="1767314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5452AC-5044-4EA9-9205-94151E40BC7F}"/>
              </a:ext>
            </a:extLst>
          </p:cNvPr>
          <p:cNvSpPr/>
          <p:nvPr/>
        </p:nvSpPr>
        <p:spPr>
          <a:xfrm>
            <a:off x="6819424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9DA35F-FA01-47C9-BEF7-95C109383C3E}"/>
              </a:ext>
            </a:extLst>
          </p:cNvPr>
          <p:cNvSpPr/>
          <p:nvPr/>
        </p:nvSpPr>
        <p:spPr>
          <a:xfrm>
            <a:off x="7655557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3C2006-B949-484A-B685-8362EAE4D2A9}"/>
              </a:ext>
            </a:extLst>
          </p:cNvPr>
          <p:cNvSpPr/>
          <p:nvPr/>
        </p:nvSpPr>
        <p:spPr>
          <a:xfrm>
            <a:off x="86599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14989D-0545-4476-9C08-7D43D2EB75BE}"/>
              </a:ext>
            </a:extLst>
          </p:cNvPr>
          <p:cNvSpPr/>
          <p:nvPr/>
        </p:nvSpPr>
        <p:spPr>
          <a:xfrm>
            <a:off x="950454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8C356E-BDEF-4FAE-8B5A-2A5131E80749}"/>
              </a:ext>
            </a:extLst>
          </p:cNvPr>
          <p:cNvSpPr/>
          <p:nvPr/>
        </p:nvSpPr>
        <p:spPr>
          <a:xfrm>
            <a:off x="103490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2A3F8D-07BF-43C8-A2D9-0D02D46A6A7C}"/>
              </a:ext>
            </a:extLst>
          </p:cNvPr>
          <p:cNvSpPr txBox="1"/>
          <p:nvPr/>
        </p:nvSpPr>
        <p:spPr>
          <a:xfrm>
            <a:off x="7089256" y="243683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2146C9-6055-4B34-8EC3-8D5F6B6F5E4E}"/>
              </a:ext>
            </a:extLst>
          </p:cNvPr>
          <p:cNvSpPr txBox="1"/>
          <p:nvPr/>
        </p:nvSpPr>
        <p:spPr>
          <a:xfrm>
            <a:off x="9749531" y="251018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EABF4-B0FD-4009-9EFC-3AA32B3F085A}"/>
              </a:ext>
            </a:extLst>
          </p:cNvPr>
          <p:cNvSpPr txBox="1"/>
          <p:nvPr/>
        </p:nvSpPr>
        <p:spPr>
          <a:xfrm>
            <a:off x="8897010" y="1426520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96EF90-5C41-4636-A156-38EDB84925A0}"/>
              </a:ext>
            </a:extLst>
          </p:cNvPr>
          <p:cNvSpPr txBox="1"/>
          <p:nvPr/>
        </p:nvSpPr>
        <p:spPr>
          <a:xfrm>
            <a:off x="9557171" y="1426520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67AEEC-3C5B-472B-9B8F-E98B28B7A1BC}"/>
              </a:ext>
            </a:extLst>
          </p:cNvPr>
          <p:cNvSpPr txBox="1"/>
          <p:nvPr/>
        </p:nvSpPr>
        <p:spPr>
          <a:xfrm>
            <a:off x="10493092" y="1424279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B4C83F-8D96-4C14-9A59-594E6DD08BB0}"/>
              </a:ext>
            </a:extLst>
          </p:cNvPr>
          <p:cNvSpPr/>
          <p:nvPr/>
        </p:nvSpPr>
        <p:spPr>
          <a:xfrm>
            <a:off x="73244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950539-2412-43A0-8D8B-C63DB6A5CBC3}"/>
              </a:ext>
            </a:extLst>
          </p:cNvPr>
          <p:cNvSpPr/>
          <p:nvPr/>
        </p:nvSpPr>
        <p:spPr>
          <a:xfrm>
            <a:off x="816904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F4C48A-A6B3-4C3D-8743-EBE00149A120}"/>
              </a:ext>
            </a:extLst>
          </p:cNvPr>
          <p:cNvSpPr/>
          <p:nvPr/>
        </p:nvSpPr>
        <p:spPr>
          <a:xfrm>
            <a:off x="90135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DDC4B9-48D2-48AE-892D-672A52B02FF1}"/>
              </a:ext>
            </a:extLst>
          </p:cNvPr>
          <p:cNvSpPr txBox="1"/>
          <p:nvPr/>
        </p:nvSpPr>
        <p:spPr>
          <a:xfrm>
            <a:off x="8372507" y="521891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118638-9D41-4686-9DCC-1CD7C5BB8210}"/>
              </a:ext>
            </a:extLst>
          </p:cNvPr>
          <p:cNvSpPr/>
          <p:nvPr/>
        </p:nvSpPr>
        <p:spPr>
          <a:xfrm>
            <a:off x="5974874" y="2138609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95A5D17-4572-4D9F-A936-F0329F02ABB9}"/>
              </a:ext>
            </a:extLst>
          </p:cNvPr>
          <p:cNvSpPr/>
          <p:nvPr/>
        </p:nvSpPr>
        <p:spPr>
          <a:xfrm>
            <a:off x="6819424" y="2138609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EC001F7-EC16-49DB-ACDF-7C6D69EED8B7}"/>
              </a:ext>
            </a:extLst>
          </p:cNvPr>
          <p:cNvSpPr/>
          <p:nvPr/>
        </p:nvSpPr>
        <p:spPr>
          <a:xfrm>
            <a:off x="7655557" y="2138609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B03C77B-8992-42B9-9925-D2499406AC1F}"/>
              </a:ext>
            </a:extLst>
          </p:cNvPr>
          <p:cNvSpPr/>
          <p:nvPr/>
        </p:nvSpPr>
        <p:spPr>
          <a:xfrm>
            <a:off x="8659999" y="213216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79657A0-2893-42D1-95F2-D9B6E391CA27}"/>
              </a:ext>
            </a:extLst>
          </p:cNvPr>
          <p:cNvSpPr/>
          <p:nvPr/>
        </p:nvSpPr>
        <p:spPr>
          <a:xfrm>
            <a:off x="9504549" y="213216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6AF4B1D-DED9-45D7-B1AC-8F62AAD239A4}"/>
              </a:ext>
            </a:extLst>
          </p:cNvPr>
          <p:cNvSpPr/>
          <p:nvPr/>
        </p:nvSpPr>
        <p:spPr>
          <a:xfrm>
            <a:off x="10349099" y="213216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DF4A0E-1D0A-4541-A338-E75DC9FFE741}"/>
              </a:ext>
            </a:extLst>
          </p:cNvPr>
          <p:cNvSpPr/>
          <p:nvPr/>
        </p:nvSpPr>
        <p:spPr>
          <a:xfrm>
            <a:off x="7324493" y="37938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752415-5661-4C56-A295-1C6D772588BE}"/>
              </a:ext>
            </a:extLst>
          </p:cNvPr>
          <p:cNvSpPr/>
          <p:nvPr/>
        </p:nvSpPr>
        <p:spPr>
          <a:xfrm>
            <a:off x="8169043" y="37938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2AA26A3-9C4B-46F0-9793-D7617B420A61}"/>
              </a:ext>
            </a:extLst>
          </p:cNvPr>
          <p:cNvSpPr/>
          <p:nvPr/>
        </p:nvSpPr>
        <p:spPr>
          <a:xfrm>
            <a:off x="9013593" y="37938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44CBC8F-3AFE-4FEB-A7C5-F3A80AA4C2A0}"/>
              </a:ext>
            </a:extLst>
          </p:cNvPr>
          <p:cNvSpPr/>
          <p:nvPr/>
        </p:nvSpPr>
        <p:spPr>
          <a:xfrm>
            <a:off x="7324493" y="455987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E0DD85-A517-4101-8FBE-A5F334BAACA7}"/>
              </a:ext>
            </a:extLst>
          </p:cNvPr>
          <p:cNvSpPr/>
          <p:nvPr/>
        </p:nvSpPr>
        <p:spPr>
          <a:xfrm>
            <a:off x="8169043" y="455987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CCBBFF8-1824-4E3F-B5FC-88C74BED5736}"/>
              </a:ext>
            </a:extLst>
          </p:cNvPr>
          <p:cNvSpPr/>
          <p:nvPr/>
        </p:nvSpPr>
        <p:spPr>
          <a:xfrm>
            <a:off x="9013593" y="455987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EAD4F54-8AAD-4F28-BB08-872130A369A2}"/>
              </a:ext>
            </a:extLst>
          </p:cNvPr>
          <p:cNvSpPr/>
          <p:nvPr/>
        </p:nvSpPr>
        <p:spPr>
          <a:xfrm>
            <a:off x="7324493" y="4924726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61DAC4E-E3B4-4247-A36F-5DF1F71031CC}"/>
              </a:ext>
            </a:extLst>
          </p:cNvPr>
          <p:cNvSpPr/>
          <p:nvPr/>
        </p:nvSpPr>
        <p:spPr>
          <a:xfrm>
            <a:off x="8169043" y="4924726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387ECFB-7A17-4867-B5EF-DD283267EE7E}"/>
              </a:ext>
            </a:extLst>
          </p:cNvPr>
          <p:cNvSpPr/>
          <p:nvPr/>
        </p:nvSpPr>
        <p:spPr>
          <a:xfrm>
            <a:off x="9013593" y="4924726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C3F3BDA-1BB9-4C9C-B25F-F21C194A6FD8}"/>
              </a:ext>
            </a:extLst>
          </p:cNvPr>
          <p:cNvSpPr txBox="1"/>
          <p:nvPr/>
        </p:nvSpPr>
        <p:spPr>
          <a:xfrm>
            <a:off x="7718074" y="5812696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w - 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80296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255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781F0D-5759-4198-9CB1-5626E6DB2F96}"/>
              </a:ext>
            </a:extLst>
          </p:cNvPr>
          <p:cNvSpPr txBox="1"/>
          <p:nvPr/>
        </p:nvSpPr>
        <p:spPr>
          <a:xfrm>
            <a:off x="1054608" y="1414272"/>
            <a:ext cx="310213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산출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 갱신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1~3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단계를 반복한다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50250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517543" y="256073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4B5F9A9-5352-4337-953F-0DB2F0970B09}"/>
              </a:ext>
            </a:extLst>
          </p:cNvPr>
          <p:cNvGrpSpPr/>
          <p:nvPr/>
        </p:nvGrpSpPr>
        <p:grpSpPr>
          <a:xfrm>
            <a:off x="3679856" y="6127989"/>
            <a:ext cx="1032023" cy="619214"/>
            <a:chOff x="3679856" y="6127989"/>
            <a:chExt cx="1032023" cy="619214"/>
          </a:xfrm>
        </p:grpSpPr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3679856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3783058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3886260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3989463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4092665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4195867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4299070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4402272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4505475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4608677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3679856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3783058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3886260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3989463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4092665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4195867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4299070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4402272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4505475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4608677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3679856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3783058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3886260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3989463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4092665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4195867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4299070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4402272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4505475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4608677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3679856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3783058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3886260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3989463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4092665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4195867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4299070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4402272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4505475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4608677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3679856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3783058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3886260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3989463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4092665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4195867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4299070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4402272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4505475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4608677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3679856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3783058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3886260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3989463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4092665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4195867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4299070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4402272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4505475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4608677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8" idx="1"/>
          </p:cNvCxnSpPr>
          <p:nvPr/>
        </p:nvCxnSpPr>
        <p:spPr>
          <a:xfrm>
            <a:off x="2852118" y="5706605"/>
            <a:ext cx="827738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3B1BFA2-714A-47E5-9925-C940728857BA}"/>
              </a:ext>
            </a:extLst>
          </p:cNvPr>
          <p:cNvGrpSpPr/>
          <p:nvPr/>
        </p:nvGrpSpPr>
        <p:grpSpPr>
          <a:xfrm>
            <a:off x="3686558" y="5242010"/>
            <a:ext cx="1032023" cy="619214"/>
            <a:chOff x="3686558" y="5242010"/>
            <a:chExt cx="1032023" cy="619214"/>
          </a:xfrm>
        </p:grpSpPr>
        <p:sp>
          <p:nvSpPr>
            <p:cNvPr id="697" name="직사각형 696">
              <a:extLst>
                <a:ext uri="{FF2B5EF4-FFF2-40B4-BE49-F238E27FC236}">
                  <a16:creationId xmlns:a16="http://schemas.microsoft.com/office/drawing/2014/main" id="{AE399481-0830-4D38-93EA-6F1968CFC7BA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8" name="직사각형 697">
              <a:extLst>
                <a:ext uri="{FF2B5EF4-FFF2-40B4-BE49-F238E27FC236}">
                  <a16:creationId xmlns:a16="http://schemas.microsoft.com/office/drawing/2014/main" id="{3ACC020F-43D6-41AE-BDCB-C5D69B0F0E74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9" name="직사각형 698">
              <a:extLst>
                <a:ext uri="{FF2B5EF4-FFF2-40B4-BE49-F238E27FC236}">
                  <a16:creationId xmlns:a16="http://schemas.microsoft.com/office/drawing/2014/main" id="{B613A495-4E9F-4E65-94EA-8D4E340D610F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0" name="직사각형 699">
              <a:extLst>
                <a:ext uri="{FF2B5EF4-FFF2-40B4-BE49-F238E27FC236}">
                  <a16:creationId xmlns:a16="http://schemas.microsoft.com/office/drawing/2014/main" id="{F51B18C7-DE51-4734-B1FD-7BE55BA36FCB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1" name="직사각형 700">
              <a:extLst>
                <a:ext uri="{FF2B5EF4-FFF2-40B4-BE49-F238E27FC236}">
                  <a16:creationId xmlns:a16="http://schemas.microsoft.com/office/drawing/2014/main" id="{2D8B489E-1045-4868-95DD-14E34843ED44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6104B2E0-B726-47A7-BDCD-E8F517A1B1E8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3" name="직사각형 702">
              <a:extLst>
                <a:ext uri="{FF2B5EF4-FFF2-40B4-BE49-F238E27FC236}">
                  <a16:creationId xmlns:a16="http://schemas.microsoft.com/office/drawing/2014/main" id="{0D273240-2303-4981-B118-04B0D5DA6086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4" name="직사각형 703">
              <a:extLst>
                <a:ext uri="{FF2B5EF4-FFF2-40B4-BE49-F238E27FC236}">
                  <a16:creationId xmlns:a16="http://schemas.microsoft.com/office/drawing/2014/main" id="{DC8182BF-50F0-4F40-B272-BB6985092CEB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5" name="직사각형 704">
              <a:extLst>
                <a:ext uri="{FF2B5EF4-FFF2-40B4-BE49-F238E27FC236}">
                  <a16:creationId xmlns:a16="http://schemas.microsoft.com/office/drawing/2014/main" id="{DABCCB34-2A64-4435-83C3-554738EC265E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6" name="직사각형 705">
              <a:extLst>
                <a:ext uri="{FF2B5EF4-FFF2-40B4-BE49-F238E27FC236}">
                  <a16:creationId xmlns:a16="http://schemas.microsoft.com/office/drawing/2014/main" id="{73EC5DD3-4E7D-4CBC-AFED-40111A6E28AB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E948BBA6-09D6-4B83-90D1-F28E145D0EE4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9" name="직사각형 708">
              <a:extLst>
                <a:ext uri="{FF2B5EF4-FFF2-40B4-BE49-F238E27FC236}">
                  <a16:creationId xmlns:a16="http://schemas.microsoft.com/office/drawing/2014/main" id="{B7072885-E74D-44A2-82F8-5256FF13EAB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8E451BFB-F8A7-4089-85E2-A35E8B968509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1" name="직사각형 710">
              <a:extLst>
                <a:ext uri="{FF2B5EF4-FFF2-40B4-BE49-F238E27FC236}">
                  <a16:creationId xmlns:a16="http://schemas.microsoft.com/office/drawing/2014/main" id="{52EDFEE4-E407-45DA-AC93-CC697AD74F33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251FA5CF-AD86-467A-AE2F-C7621303B6A7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3" name="직사각형 712">
              <a:extLst>
                <a:ext uri="{FF2B5EF4-FFF2-40B4-BE49-F238E27FC236}">
                  <a16:creationId xmlns:a16="http://schemas.microsoft.com/office/drawing/2014/main" id="{07276189-E826-48F6-8ED8-ACE9615AF70E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B857BD87-9BFA-4562-8F39-012110149998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5" name="직사각형 714">
              <a:extLst>
                <a:ext uri="{FF2B5EF4-FFF2-40B4-BE49-F238E27FC236}">
                  <a16:creationId xmlns:a16="http://schemas.microsoft.com/office/drawing/2014/main" id="{12242AB0-D56C-426C-B9CF-14DCF5C6FDCD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" name="직사각형 715">
              <a:extLst>
                <a:ext uri="{FF2B5EF4-FFF2-40B4-BE49-F238E27FC236}">
                  <a16:creationId xmlns:a16="http://schemas.microsoft.com/office/drawing/2014/main" id="{9E21CAB4-3D23-463F-BC00-D41D9AE19E67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" name="직사각형 716">
              <a:extLst>
                <a:ext uri="{FF2B5EF4-FFF2-40B4-BE49-F238E27FC236}">
                  <a16:creationId xmlns:a16="http://schemas.microsoft.com/office/drawing/2014/main" id="{FEF7E98B-73AE-4ED8-A9FE-B00CA0052F50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9" name="직사각형 718">
              <a:extLst>
                <a:ext uri="{FF2B5EF4-FFF2-40B4-BE49-F238E27FC236}">
                  <a16:creationId xmlns:a16="http://schemas.microsoft.com/office/drawing/2014/main" id="{16EC497C-0752-4924-8A77-6B4C579BDCB7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8AD98DA2-7362-4082-B8DF-E661C460DAB8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" name="직사각형 720">
              <a:extLst>
                <a:ext uri="{FF2B5EF4-FFF2-40B4-BE49-F238E27FC236}">
                  <a16:creationId xmlns:a16="http://schemas.microsoft.com/office/drawing/2014/main" id="{0A394A24-9C93-44E8-88F4-54CE6E9319CE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" name="직사각형 721">
              <a:extLst>
                <a:ext uri="{FF2B5EF4-FFF2-40B4-BE49-F238E27FC236}">
                  <a16:creationId xmlns:a16="http://schemas.microsoft.com/office/drawing/2014/main" id="{6420887F-D2C2-4CD8-B171-64161F0AF03C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E0D8A53C-FBE0-4C54-8637-69A2A7F44DE5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4" name="직사각형 723">
              <a:extLst>
                <a:ext uri="{FF2B5EF4-FFF2-40B4-BE49-F238E27FC236}">
                  <a16:creationId xmlns:a16="http://schemas.microsoft.com/office/drawing/2014/main" id="{70EE421D-50D2-4357-BB23-5C77054C875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5" name="직사각형 724">
              <a:extLst>
                <a:ext uri="{FF2B5EF4-FFF2-40B4-BE49-F238E27FC236}">
                  <a16:creationId xmlns:a16="http://schemas.microsoft.com/office/drawing/2014/main" id="{DF826840-7B85-4F8B-B378-F7172485E0B7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A85679F4-9224-478B-B004-E313ED007A68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7" name="직사각형 726">
              <a:extLst>
                <a:ext uri="{FF2B5EF4-FFF2-40B4-BE49-F238E27FC236}">
                  <a16:creationId xmlns:a16="http://schemas.microsoft.com/office/drawing/2014/main" id="{DBCB7553-76C8-4B99-9A38-CEB537DDA685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8" name="직사각형 727">
              <a:extLst>
                <a:ext uri="{FF2B5EF4-FFF2-40B4-BE49-F238E27FC236}">
                  <a16:creationId xmlns:a16="http://schemas.microsoft.com/office/drawing/2014/main" id="{E581F426-79C2-4A80-88C2-1F23D956C0D4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0" name="직사각형 729">
              <a:extLst>
                <a:ext uri="{FF2B5EF4-FFF2-40B4-BE49-F238E27FC236}">
                  <a16:creationId xmlns:a16="http://schemas.microsoft.com/office/drawing/2014/main" id="{48525AA5-8EE6-42AE-B529-26C7D4648E40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1" name="직사각형 730">
              <a:extLst>
                <a:ext uri="{FF2B5EF4-FFF2-40B4-BE49-F238E27FC236}">
                  <a16:creationId xmlns:a16="http://schemas.microsoft.com/office/drawing/2014/main" id="{B75C6421-8F04-4F72-9685-F78809F98169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2" name="직사각형 731">
              <a:extLst>
                <a:ext uri="{FF2B5EF4-FFF2-40B4-BE49-F238E27FC236}">
                  <a16:creationId xmlns:a16="http://schemas.microsoft.com/office/drawing/2014/main" id="{1130B55D-0683-4430-BB02-A85F11B983D9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3" name="직사각형 732">
              <a:extLst>
                <a:ext uri="{FF2B5EF4-FFF2-40B4-BE49-F238E27FC236}">
                  <a16:creationId xmlns:a16="http://schemas.microsoft.com/office/drawing/2014/main" id="{5FD862ED-43CF-420A-80FC-B958282C3DDB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4" name="직사각형 733">
              <a:extLst>
                <a:ext uri="{FF2B5EF4-FFF2-40B4-BE49-F238E27FC236}">
                  <a16:creationId xmlns:a16="http://schemas.microsoft.com/office/drawing/2014/main" id="{4CBFA9C3-9639-4617-A831-747CEAE4DC10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5" name="직사각형 734">
              <a:extLst>
                <a:ext uri="{FF2B5EF4-FFF2-40B4-BE49-F238E27FC236}">
                  <a16:creationId xmlns:a16="http://schemas.microsoft.com/office/drawing/2014/main" id="{C80C9C7D-404E-4493-8007-00532230C312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6" name="직사각형 735">
              <a:extLst>
                <a:ext uri="{FF2B5EF4-FFF2-40B4-BE49-F238E27FC236}">
                  <a16:creationId xmlns:a16="http://schemas.microsoft.com/office/drawing/2014/main" id="{798F72EF-015B-443B-8999-F27025A1C378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7" name="직사각형 736">
              <a:extLst>
                <a:ext uri="{FF2B5EF4-FFF2-40B4-BE49-F238E27FC236}">
                  <a16:creationId xmlns:a16="http://schemas.microsoft.com/office/drawing/2014/main" id="{A7410315-5008-4620-B02E-D1F2C2BE842B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8" name="직사각형 737">
              <a:extLst>
                <a:ext uri="{FF2B5EF4-FFF2-40B4-BE49-F238E27FC236}">
                  <a16:creationId xmlns:a16="http://schemas.microsoft.com/office/drawing/2014/main" id="{9B07449C-F3B7-4041-8D66-93136432D0EF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9" name="직사각형 738">
              <a:extLst>
                <a:ext uri="{FF2B5EF4-FFF2-40B4-BE49-F238E27FC236}">
                  <a16:creationId xmlns:a16="http://schemas.microsoft.com/office/drawing/2014/main" id="{3B8DD34F-BE89-4F1F-B588-3F403089F6BB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1" name="직사각형 740">
              <a:extLst>
                <a:ext uri="{FF2B5EF4-FFF2-40B4-BE49-F238E27FC236}">
                  <a16:creationId xmlns:a16="http://schemas.microsoft.com/office/drawing/2014/main" id="{2FEAF952-B414-43BD-8E2B-8FDD45C5F765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2" name="직사각형 741">
              <a:extLst>
                <a:ext uri="{FF2B5EF4-FFF2-40B4-BE49-F238E27FC236}">
                  <a16:creationId xmlns:a16="http://schemas.microsoft.com/office/drawing/2014/main" id="{B5719D8C-42BD-446F-9D62-668CA37DED65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3" name="직사각형 742">
              <a:extLst>
                <a:ext uri="{FF2B5EF4-FFF2-40B4-BE49-F238E27FC236}">
                  <a16:creationId xmlns:a16="http://schemas.microsoft.com/office/drawing/2014/main" id="{417A6089-4D40-4465-94DC-9004E991D24E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4" name="직사각형 743">
              <a:extLst>
                <a:ext uri="{FF2B5EF4-FFF2-40B4-BE49-F238E27FC236}">
                  <a16:creationId xmlns:a16="http://schemas.microsoft.com/office/drawing/2014/main" id="{03F34049-7FCA-4E6F-A400-BC7B13B3BDCC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5" name="직사각형 744">
              <a:extLst>
                <a:ext uri="{FF2B5EF4-FFF2-40B4-BE49-F238E27FC236}">
                  <a16:creationId xmlns:a16="http://schemas.microsoft.com/office/drawing/2014/main" id="{6C7802C0-87D1-44AB-97B8-EBBDC5D44129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6" name="직사각형 745">
              <a:extLst>
                <a:ext uri="{FF2B5EF4-FFF2-40B4-BE49-F238E27FC236}">
                  <a16:creationId xmlns:a16="http://schemas.microsoft.com/office/drawing/2014/main" id="{98CF12D9-CB69-4A57-811A-B674D2EABD16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4AE3A9E4-3357-40A4-B674-C0EAD4AEF34B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3EFADE79-CD8E-4255-A172-F373D55D28C9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9" name="직사각형 748">
              <a:extLst>
                <a:ext uri="{FF2B5EF4-FFF2-40B4-BE49-F238E27FC236}">
                  <a16:creationId xmlns:a16="http://schemas.microsoft.com/office/drawing/2014/main" id="{2E37573A-3499-4479-AE7A-BD6077B96B2C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0" name="직사각형 749">
              <a:extLst>
                <a:ext uri="{FF2B5EF4-FFF2-40B4-BE49-F238E27FC236}">
                  <a16:creationId xmlns:a16="http://schemas.microsoft.com/office/drawing/2014/main" id="{02FBFC48-2414-4EE4-BB62-95B951009263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2" name="직사각형 751">
              <a:extLst>
                <a:ext uri="{FF2B5EF4-FFF2-40B4-BE49-F238E27FC236}">
                  <a16:creationId xmlns:a16="http://schemas.microsoft.com/office/drawing/2014/main" id="{B02E570D-5FAE-4381-903F-D37C3B7C1DD6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3" name="직사각형 752">
              <a:extLst>
                <a:ext uri="{FF2B5EF4-FFF2-40B4-BE49-F238E27FC236}">
                  <a16:creationId xmlns:a16="http://schemas.microsoft.com/office/drawing/2014/main" id="{3D5B13D7-CC76-46CD-A6CC-BD14AB5179B6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4" name="직사각형 753">
              <a:extLst>
                <a:ext uri="{FF2B5EF4-FFF2-40B4-BE49-F238E27FC236}">
                  <a16:creationId xmlns:a16="http://schemas.microsoft.com/office/drawing/2014/main" id="{2C119F12-F101-4DFC-948D-850E034A150E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C559824A-2FF4-4EEA-9818-3973E3816AF3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6" name="직사각형 755">
              <a:extLst>
                <a:ext uri="{FF2B5EF4-FFF2-40B4-BE49-F238E27FC236}">
                  <a16:creationId xmlns:a16="http://schemas.microsoft.com/office/drawing/2014/main" id="{A8818B3D-3A1C-4A01-8A3F-F232C7036DFD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7" name="직사각형 756">
              <a:extLst>
                <a:ext uri="{FF2B5EF4-FFF2-40B4-BE49-F238E27FC236}">
                  <a16:creationId xmlns:a16="http://schemas.microsoft.com/office/drawing/2014/main" id="{301FB5EC-2C1C-4FD1-94B2-BD8AAE3F4A88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D608763E-FCBD-41BE-8F95-1F5EB8273BCA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9" name="직사각형 758">
              <a:extLst>
                <a:ext uri="{FF2B5EF4-FFF2-40B4-BE49-F238E27FC236}">
                  <a16:creationId xmlns:a16="http://schemas.microsoft.com/office/drawing/2014/main" id="{2EB31AE6-E066-437C-93B7-B80DE8856669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0" name="직사각형 759">
              <a:extLst>
                <a:ext uri="{FF2B5EF4-FFF2-40B4-BE49-F238E27FC236}">
                  <a16:creationId xmlns:a16="http://schemas.microsoft.com/office/drawing/2014/main" id="{EABE0ACD-C5A8-4DB7-BC5D-4EF4CDE05586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1" name="직사각형 760">
              <a:extLst>
                <a:ext uri="{FF2B5EF4-FFF2-40B4-BE49-F238E27FC236}">
                  <a16:creationId xmlns:a16="http://schemas.microsoft.com/office/drawing/2014/main" id="{AA8AFF4D-E164-45CC-962A-6CC5AF5E431C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7" idx="1"/>
          </p:cNvCxnSpPr>
          <p:nvPr/>
        </p:nvCxnSpPr>
        <p:spPr>
          <a:xfrm flipV="1">
            <a:off x="2852118" y="5293611"/>
            <a:ext cx="834440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CF92679-FF79-4D3F-AB3F-B0FAC22EE1D0}"/>
              </a:ext>
            </a:extLst>
          </p:cNvPr>
          <p:cNvSpPr/>
          <p:nvPr/>
        </p:nvSpPr>
        <p:spPr>
          <a:xfrm>
            <a:off x="8013700" y="2448558"/>
            <a:ext cx="317208" cy="388583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9" name="TextBox 838">
            <a:extLst>
              <a:ext uri="{FF2B5EF4-FFF2-40B4-BE49-F238E27FC236}">
                <a16:creationId xmlns:a16="http://schemas.microsoft.com/office/drawing/2014/main" id="{A5757C79-3BD4-43C7-BFBB-BE8E12B41EDA}"/>
              </a:ext>
            </a:extLst>
          </p:cNvPr>
          <p:cNvSpPr txBox="1"/>
          <p:nvPr/>
        </p:nvSpPr>
        <p:spPr>
          <a:xfrm>
            <a:off x="7783791" y="2115254"/>
            <a:ext cx="1595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정방향연산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forword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51B887A1-3246-4365-B839-BA5763C7C9F8}"/>
              </a:ext>
            </a:extLst>
          </p:cNvPr>
          <p:cNvSpPr txBox="1"/>
          <p:nvPr/>
        </p:nvSpPr>
        <p:spPr>
          <a:xfrm>
            <a:off x="5659476" y="2091100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784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4" name="TextBox 653">
            <a:extLst>
              <a:ext uri="{FF2B5EF4-FFF2-40B4-BE49-F238E27FC236}">
                <a16:creationId xmlns:a16="http://schemas.microsoft.com/office/drawing/2014/main" id="{66F3109F-CD81-402A-BA34-3CD676883786}"/>
              </a:ext>
            </a:extLst>
          </p:cNvPr>
          <p:cNvSpPr txBox="1"/>
          <p:nvPr/>
        </p:nvSpPr>
        <p:spPr>
          <a:xfrm>
            <a:off x="6392944" y="2092840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784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CF92679-FF79-4D3F-AB3F-B0FAC22EE1D0}"/>
              </a:ext>
            </a:extLst>
          </p:cNvPr>
          <p:cNvSpPr/>
          <p:nvPr/>
        </p:nvSpPr>
        <p:spPr>
          <a:xfrm>
            <a:off x="8558320" y="2439928"/>
            <a:ext cx="317208" cy="388583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9" name="TextBox 838">
            <a:extLst>
              <a:ext uri="{FF2B5EF4-FFF2-40B4-BE49-F238E27FC236}">
                <a16:creationId xmlns:a16="http://schemas.microsoft.com/office/drawing/2014/main" id="{A5757C79-3BD4-43C7-BFBB-BE8E12B41EDA}"/>
              </a:ext>
            </a:extLst>
          </p:cNvPr>
          <p:cNvSpPr txBox="1"/>
          <p:nvPr/>
        </p:nvSpPr>
        <p:spPr>
          <a:xfrm>
            <a:off x="8255397" y="1995846"/>
            <a:ext cx="1595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정방향연산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forword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793D16-8B73-4BCF-BB1C-7F15EC052C89}"/>
              </a:ext>
            </a:extLst>
          </p:cNvPr>
          <p:cNvSpPr txBox="1"/>
          <p:nvPr/>
        </p:nvSpPr>
        <p:spPr>
          <a:xfrm>
            <a:off x="4282345" y="2602579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(784,50)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9B6B1039-44BB-4A69-9872-F1C219400116}"/>
              </a:ext>
            </a:extLst>
          </p:cNvPr>
          <p:cNvSpPr txBox="1"/>
          <p:nvPr/>
        </p:nvSpPr>
        <p:spPr>
          <a:xfrm>
            <a:off x="4182958" y="3106238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(100,784)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4" name="TextBox 653">
            <a:extLst>
              <a:ext uri="{FF2B5EF4-FFF2-40B4-BE49-F238E27FC236}">
                <a16:creationId xmlns:a16="http://schemas.microsoft.com/office/drawing/2014/main" id="{DA49998A-F6EC-468E-B6E6-E7870CD4072A}"/>
              </a:ext>
            </a:extLst>
          </p:cNvPr>
          <p:cNvSpPr txBox="1"/>
          <p:nvPr/>
        </p:nvSpPr>
        <p:spPr>
          <a:xfrm>
            <a:off x="4580503" y="285440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5" name="TextBox 654">
            <a:extLst>
              <a:ext uri="{FF2B5EF4-FFF2-40B4-BE49-F238E27FC236}">
                <a16:creationId xmlns:a16="http://schemas.microsoft.com/office/drawing/2014/main" id="{8E963A5C-2AAE-46A1-9E05-8D4E247B7F1E}"/>
              </a:ext>
            </a:extLst>
          </p:cNvPr>
          <p:cNvSpPr txBox="1"/>
          <p:nvPr/>
        </p:nvSpPr>
        <p:spPr>
          <a:xfrm>
            <a:off x="4282345" y="334076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(784,50)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6" name="TextBox 655">
            <a:extLst>
              <a:ext uri="{FF2B5EF4-FFF2-40B4-BE49-F238E27FC236}">
                <a16:creationId xmlns:a16="http://schemas.microsoft.com/office/drawing/2014/main" id="{135E5635-4957-44C7-ADFB-28C40A6C9EE6}"/>
              </a:ext>
            </a:extLst>
          </p:cNvPr>
          <p:cNvSpPr txBox="1"/>
          <p:nvPr/>
        </p:nvSpPr>
        <p:spPr>
          <a:xfrm>
            <a:off x="4580503" y="3568036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5CB413C1-999D-4E15-BF19-23DA6DAE8ABF}"/>
              </a:ext>
            </a:extLst>
          </p:cNvPr>
          <p:cNvSpPr txBox="1"/>
          <p:nvPr/>
        </p:nvSpPr>
        <p:spPr>
          <a:xfrm>
            <a:off x="4381731" y="4803122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5A0D9C33-BE6D-442B-8ADF-B5E2C6982C6B}"/>
              </a:ext>
            </a:extLst>
          </p:cNvPr>
          <p:cNvSpPr txBox="1"/>
          <p:nvPr/>
        </p:nvSpPr>
        <p:spPr>
          <a:xfrm>
            <a:off x="4580503" y="5037700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9" name="TextBox 658">
            <a:extLst>
              <a:ext uri="{FF2B5EF4-FFF2-40B4-BE49-F238E27FC236}">
                <a16:creationId xmlns:a16="http://schemas.microsoft.com/office/drawing/2014/main" id="{11979E86-A825-4B0F-A35F-53C1E1504A4E}"/>
              </a:ext>
            </a:extLst>
          </p:cNvPr>
          <p:cNvSpPr txBox="1"/>
          <p:nvPr/>
        </p:nvSpPr>
        <p:spPr>
          <a:xfrm>
            <a:off x="4282345" y="5287029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0" name="TextBox 659">
            <a:extLst>
              <a:ext uri="{FF2B5EF4-FFF2-40B4-BE49-F238E27FC236}">
                <a16:creationId xmlns:a16="http://schemas.microsoft.com/office/drawing/2014/main" id="{9E852D57-8117-4529-BB5B-26576BDCE281}"/>
              </a:ext>
            </a:extLst>
          </p:cNvPr>
          <p:cNvSpPr txBox="1"/>
          <p:nvPr/>
        </p:nvSpPr>
        <p:spPr>
          <a:xfrm>
            <a:off x="4381731" y="5518255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1" name="TextBox 660">
            <a:extLst>
              <a:ext uri="{FF2B5EF4-FFF2-40B4-BE49-F238E27FC236}">
                <a16:creationId xmlns:a16="http://schemas.microsoft.com/office/drawing/2014/main" id="{808F4896-9666-4C8F-918A-1D20C11FF763}"/>
              </a:ext>
            </a:extLst>
          </p:cNvPr>
          <p:cNvSpPr txBox="1"/>
          <p:nvPr/>
        </p:nvSpPr>
        <p:spPr>
          <a:xfrm>
            <a:off x="4580503" y="5752833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FE57228-DDB7-420B-A9EC-812C5D5D32AE}"/>
              </a:ext>
            </a:extLst>
          </p:cNvPr>
          <p:cNvGrpSpPr/>
          <p:nvPr/>
        </p:nvGrpSpPr>
        <p:grpSpPr>
          <a:xfrm>
            <a:off x="3612956" y="916181"/>
            <a:ext cx="1761690" cy="125835"/>
            <a:chOff x="3565321" y="1124125"/>
            <a:chExt cx="1761690" cy="12583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5F66622-8B52-42A9-99F2-85C0CAB89D10}"/>
                </a:ext>
              </a:extLst>
            </p:cNvPr>
            <p:cNvSpPr/>
            <p:nvPr/>
          </p:nvSpPr>
          <p:spPr>
            <a:xfrm>
              <a:off x="356532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396C54D2-6234-49DC-B325-300C62D4961F}"/>
                </a:ext>
              </a:extLst>
            </p:cNvPr>
            <p:cNvSpPr/>
            <p:nvPr/>
          </p:nvSpPr>
          <p:spPr>
            <a:xfrm>
              <a:off x="369115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65C67F07-41CB-4AFF-96CB-DB5AE443C2F8}"/>
                </a:ext>
              </a:extLst>
            </p:cNvPr>
            <p:cNvSpPr/>
            <p:nvPr/>
          </p:nvSpPr>
          <p:spPr>
            <a:xfrm>
              <a:off x="381699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4AEAA124-CF75-4C99-A777-AB7A997E5F63}"/>
                </a:ext>
              </a:extLst>
            </p:cNvPr>
            <p:cNvSpPr/>
            <p:nvPr/>
          </p:nvSpPr>
          <p:spPr>
            <a:xfrm>
              <a:off x="394282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EC4A8E12-1A68-46B9-9C85-3C3197876784}"/>
                </a:ext>
              </a:extLst>
            </p:cNvPr>
            <p:cNvSpPr/>
            <p:nvPr/>
          </p:nvSpPr>
          <p:spPr>
            <a:xfrm>
              <a:off x="406866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CACA9D81-4A3E-438F-9A5A-C9B01E10B908}"/>
                </a:ext>
              </a:extLst>
            </p:cNvPr>
            <p:cNvSpPr/>
            <p:nvPr/>
          </p:nvSpPr>
          <p:spPr>
            <a:xfrm>
              <a:off x="419449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3F53EA98-FF70-4DF9-8D7C-FAFCE79D505B}"/>
                </a:ext>
              </a:extLst>
            </p:cNvPr>
            <p:cNvSpPr/>
            <p:nvPr/>
          </p:nvSpPr>
          <p:spPr>
            <a:xfrm>
              <a:off x="432033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ADFAF759-7E91-4E28-A061-42A5A37F1544}"/>
                </a:ext>
              </a:extLst>
            </p:cNvPr>
            <p:cNvSpPr/>
            <p:nvPr/>
          </p:nvSpPr>
          <p:spPr>
            <a:xfrm>
              <a:off x="444616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04F6CA79-A46F-4B2C-BF14-0405D8FEBF92}"/>
                </a:ext>
              </a:extLst>
            </p:cNvPr>
            <p:cNvSpPr/>
            <p:nvPr/>
          </p:nvSpPr>
          <p:spPr>
            <a:xfrm>
              <a:off x="457200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A3EFE99C-CB4B-4441-A503-C5F95D5E070C}"/>
                </a:ext>
              </a:extLst>
            </p:cNvPr>
            <p:cNvSpPr/>
            <p:nvPr/>
          </p:nvSpPr>
          <p:spPr>
            <a:xfrm>
              <a:off x="469783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FA5D2A14-DB2D-4C51-9443-7E2DCD34BBF9}"/>
                </a:ext>
              </a:extLst>
            </p:cNvPr>
            <p:cNvSpPr/>
            <p:nvPr/>
          </p:nvSpPr>
          <p:spPr>
            <a:xfrm>
              <a:off x="482367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EE789152-DC40-4CA6-8EBE-F93A736B67D7}"/>
                </a:ext>
              </a:extLst>
            </p:cNvPr>
            <p:cNvSpPr/>
            <p:nvPr/>
          </p:nvSpPr>
          <p:spPr>
            <a:xfrm>
              <a:off x="494950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7A7FAA3A-C806-4D78-A956-BD135CD4E672}"/>
                </a:ext>
              </a:extLst>
            </p:cNvPr>
            <p:cNvSpPr/>
            <p:nvPr/>
          </p:nvSpPr>
          <p:spPr>
            <a:xfrm>
              <a:off x="507534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97BE5E12-6476-4922-9750-792D29E0C18E}"/>
                </a:ext>
              </a:extLst>
            </p:cNvPr>
            <p:cNvSpPr/>
            <p:nvPr/>
          </p:nvSpPr>
          <p:spPr>
            <a:xfrm>
              <a:off x="520117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1AC9E8D-6E85-4E89-A15B-207C3CE1FA65}"/>
              </a:ext>
            </a:extLst>
          </p:cNvPr>
          <p:cNvGrpSpPr/>
          <p:nvPr/>
        </p:nvGrpSpPr>
        <p:grpSpPr>
          <a:xfrm>
            <a:off x="3618550" y="1043703"/>
            <a:ext cx="1761690" cy="125835"/>
            <a:chOff x="3717721" y="1276525"/>
            <a:chExt cx="1761690" cy="125835"/>
          </a:xfrm>
        </p:grpSpPr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B8E497B0-6359-4EE4-BA3B-BB7489EBE0C2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544BB7BF-9F92-4432-AFE2-31925D0952A3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57B05E97-7C41-4A9B-9F23-50F23F64251C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E446D5B9-8325-40DB-A989-1F87B8A07A12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EBF58E54-8634-4D26-B4D8-5C14DFE9AD42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29B6BE83-E321-4428-9EFD-72CCD8CA6ED0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E99F77E2-B4CE-444D-8A9D-FB4C7D74CB63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CC31B810-6675-4BDF-8BBC-3EEDBDF9C4F5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EAB6B2B7-D414-453D-8E02-031D8DCA8C9F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DBBEB755-9680-4D13-B667-EE414D9F98E1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E155B276-CD5F-498A-96DF-AE19B0CE0BF4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8AC75F25-C135-43B6-9032-4E42491FE5DC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C30E6C00-0CCC-4022-A32A-56B9927D05CB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8" name="직사각형 687">
              <a:extLst>
                <a:ext uri="{FF2B5EF4-FFF2-40B4-BE49-F238E27FC236}">
                  <a16:creationId xmlns:a16="http://schemas.microsoft.com/office/drawing/2014/main" id="{B2A2B63A-712B-4DF3-AE1D-36D92A2953A1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89" name="그룹 688">
            <a:extLst>
              <a:ext uri="{FF2B5EF4-FFF2-40B4-BE49-F238E27FC236}">
                <a16:creationId xmlns:a16="http://schemas.microsoft.com/office/drawing/2014/main" id="{5EC533F3-FCFF-4406-BBD9-F9DAE85AA9B0}"/>
              </a:ext>
            </a:extLst>
          </p:cNvPr>
          <p:cNvGrpSpPr/>
          <p:nvPr/>
        </p:nvGrpSpPr>
        <p:grpSpPr>
          <a:xfrm>
            <a:off x="3618550" y="1169538"/>
            <a:ext cx="1761690" cy="125835"/>
            <a:chOff x="3717721" y="1276525"/>
            <a:chExt cx="1761690" cy="125835"/>
          </a:xfrm>
        </p:grpSpPr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10C23865-EF0E-43E7-BFF2-CCC7BB20C099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0A5A0446-B4BA-45FD-93CE-946D16875EC3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07549530-B69C-46BD-A45C-EB36FBA961B0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C166A335-D00E-407C-8044-2367EA785C48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7BD8F862-7154-431D-8D85-93487C6D56D8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44C5034B-B10F-4793-B6E1-EC283384113C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B134006B-5CF7-45E7-82C5-9DC6A06E4DA1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2D7678AA-6ACB-4638-9A9B-61A4AA6B1BAD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77344B23-DE08-4B81-B82A-269F862FDA15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2F134DB9-3782-4E6F-8861-7655D4B96FA9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2C839AD9-7EFD-4F98-A7D6-5BF9DB8A7F4B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1BA243BB-D2A0-4806-8C57-E9325FED4ACB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344738E0-2918-4397-AD44-47AC11308128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6B766209-C331-4011-AE73-97106EDD235A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83" name="그룹 782">
            <a:extLst>
              <a:ext uri="{FF2B5EF4-FFF2-40B4-BE49-F238E27FC236}">
                <a16:creationId xmlns:a16="http://schemas.microsoft.com/office/drawing/2014/main" id="{48099EBA-F2E6-42E4-8C3C-FE04AA0ED939}"/>
              </a:ext>
            </a:extLst>
          </p:cNvPr>
          <p:cNvGrpSpPr/>
          <p:nvPr/>
        </p:nvGrpSpPr>
        <p:grpSpPr>
          <a:xfrm>
            <a:off x="3618550" y="1295373"/>
            <a:ext cx="1761690" cy="125835"/>
            <a:chOff x="3717721" y="1276525"/>
            <a:chExt cx="1761690" cy="125835"/>
          </a:xfrm>
        </p:grpSpPr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714BC895-5359-4EC4-BCEC-6DC8E117A703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ECE5CB56-24DD-480E-A300-1461376156D7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AC76CF58-24F6-4BE5-B2A0-48AEAF34AA3F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0B7BC4EC-D5F5-4C83-AF1F-E0218DD95943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7553E506-91D3-4AC4-9368-76B07AF0B208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3153FF1C-2109-407F-A645-CD6DD7B18DF7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0" name="직사각형 789">
              <a:extLst>
                <a:ext uri="{FF2B5EF4-FFF2-40B4-BE49-F238E27FC236}">
                  <a16:creationId xmlns:a16="http://schemas.microsoft.com/office/drawing/2014/main" id="{7891E1FA-A8B3-424E-94E6-CDF87EEFC13D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A22BB89D-669F-42B1-AFF9-42F565D61334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7F8C7052-3BE6-4E1E-A6A2-E308330CEA0F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A808B84B-E82C-43F2-9E42-2F79BABA4DC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4" name="직사각형 793">
              <a:extLst>
                <a:ext uri="{FF2B5EF4-FFF2-40B4-BE49-F238E27FC236}">
                  <a16:creationId xmlns:a16="http://schemas.microsoft.com/office/drawing/2014/main" id="{C276AB72-C654-4544-8200-E9F70ACBA82D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5" name="직사각형 794">
              <a:extLst>
                <a:ext uri="{FF2B5EF4-FFF2-40B4-BE49-F238E27FC236}">
                  <a16:creationId xmlns:a16="http://schemas.microsoft.com/office/drawing/2014/main" id="{5D79552C-B375-41DD-81B7-E80E24F5313A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6" name="직사각형 795">
              <a:extLst>
                <a:ext uri="{FF2B5EF4-FFF2-40B4-BE49-F238E27FC236}">
                  <a16:creationId xmlns:a16="http://schemas.microsoft.com/office/drawing/2014/main" id="{6F62AD14-C1E5-4839-9D68-1C0B6682B35D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7" name="직사각형 796">
              <a:extLst>
                <a:ext uri="{FF2B5EF4-FFF2-40B4-BE49-F238E27FC236}">
                  <a16:creationId xmlns:a16="http://schemas.microsoft.com/office/drawing/2014/main" id="{2613E44D-E71A-41A4-A1C9-4E874DD3E2FD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8" name="그룹 797">
            <a:extLst>
              <a:ext uri="{FF2B5EF4-FFF2-40B4-BE49-F238E27FC236}">
                <a16:creationId xmlns:a16="http://schemas.microsoft.com/office/drawing/2014/main" id="{5A20575D-1FD5-4A08-915C-9E57B3DA08CD}"/>
              </a:ext>
            </a:extLst>
          </p:cNvPr>
          <p:cNvGrpSpPr/>
          <p:nvPr/>
        </p:nvGrpSpPr>
        <p:grpSpPr>
          <a:xfrm>
            <a:off x="3618550" y="1421208"/>
            <a:ext cx="1761690" cy="125835"/>
            <a:chOff x="3717721" y="1276525"/>
            <a:chExt cx="1761690" cy="125835"/>
          </a:xfrm>
        </p:grpSpPr>
        <p:sp>
          <p:nvSpPr>
            <p:cNvPr id="799" name="직사각형 798">
              <a:extLst>
                <a:ext uri="{FF2B5EF4-FFF2-40B4-BE49-F238E27FC236}">
                  <a16:creationId xmlns:a16="http://schemas.microsoft.com/office/drawing/2014/main" id="{06BB2DCB-14A5-41BC-A035-528CC1931772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0" name="직사각형 799">
              <a:extLst>
                <a:ext uri="{FF2B5EF4-FFF2-40B4-BE49-F238E27FC236}">
                  <a16:creationId xmlns:a16="http://schemas.microsoft.com/office/drawing/2014/main" id="{4E1DB372-65C0-4F2A-B9FE-BD0970E77F7A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1" name="직사각형 800">
              <a:extLst>
                <a:ext uri="{FF2B5EF4-FFF2-40B4-BE49-F238E27FC236}">
                  <a16:creationId xmlns:a16="http://schemas.microsoft.com/office/drawing/2014/main" id="{28D8A534-F02D-470F-B645-00CC65268959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2" name="직사각형 801">
              <a:extLst>
                <a:ext uri="{FF2B5EF4-FFF2-40B4-BE49-F238E27FC236}">
                  <a16:creationId xmlns:a16="http://schemas.microsoft.com/office/drawing/2014/main" id="{7203C911-33F7-4FD9-B2D7-CC806D5224CA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3" name="직사각형 802">
              <a:extLst>
                <a:ext uri="{FF2B5EF4-FFF2-40B4-BE49-F238E27FC236}">
                  <a16:creationId xmlns:a16="http://schemas.microsoft.com/office/drawing/2014/main" id="{743E6820-16B7-49C4-A1B6-22ED3E4F08ED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4" name="직사각형 803">
              <a:extLst>
                <a:ext uri="{FF2B5EF4-FFF2-40B4-BE49-F238E27FC236}">
                  <a16:creationId xmlns:a16="http://schemas.microsoft.com/office/drawing/2014/main" id="{167B81D6-43A1-4F80-8451-E48510579FAA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5" name="직사각형 804">
              <a:extLst>
                <a:ext uri="{FF2B5EF4-FFF2-40B4-BE49-F238E27FC236}">
                  <a16:creationId xmlns:a16="http://schemas.microsoft.com/office/drawing/2014/main" id="{D92D17DB-B640-4448-9B52-3C6DC61A59B0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6" name="직사각형 805">
              <a:extLst>
                <a:ext uri="{FF2B5EF4-FFF2-40B4-BE49-F238E27FC236}">
                  <a16:creationId xmlns:a16="http://schemas.microsoft.com/office/drawing/2014/main" id="{2F1225D9-0673-4801-8A09-CCFD13F4F509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7" name="직사각형 806">
              <a:extLst>
                <a:ext uri="{FF2B5EF4-FFF2-40B4-BE49-F238E27FC236}">
                  <a16:creationId xmlns:a16="http://schemas.microsoft.com/office/drawing/2014/main" id="{65A9E885-35C0-477B-9A22-109B8CB4CA31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8" name="직사각형 807">
              <a:extLst>
                <a:ext uri="{FF2B5EF4-FFF2-40B4-BE49-F238E27FC236}">
                  <a16:creationId xmlns:a16="http://schemas.microsoft.com/office/drawing/2014/main" id="{18E9889C-E18B-45B4-8EAF-39D79B16827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9" name="직사각형 808">
              <a:extLst>
                <a:ext uri="{FF2B5EF4-FFF2-40B4-BE49-F238E27FC236}">
                  <a16:creationId xmlns:a16="http://schemas.microsoft.com/office/drawing/2014/main" id="{60D14842-B287-43C1-A252-95BB32664332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0" name="직사각형 809">
              <a:extLst>
                <a:ext uri="{FF2B5EF4-FFF2-40B4-BE49-F238E27FC236}">
                  <a16:creationId xmlns:a16="http://schemas.microsoft.com/office/drawing/2014/main" id="{19D4BC6D-2DE7-42A4-97D0-CC5E949B87EF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1" name="직사각형 810">
              <a:extLst>
                <a:ext uri="{FF2B5EF4-FFF2-40B4-BE49-F238E27FC236}">
                  <a16:creationId xmlns:a16="http://schemas.microsoft.com/office/drawing/2014/main" id="{3C7485F3-04F4-481D-87BC-DE3C33758C32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2" name="직사각형 811">
              <a:extLst>
                <a:ext uri="{FF2B5EF4-FFF2-40B4-BE49-F238E27FC236}">
                  <a16:creationId xmlns:a16="http://schemas.microsoft.com/office/drawing/2014/main" id="{FB9E1198-D4DD-40C3-B0AD-B75A23737AD8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13" name="그룹 812">
            <a:extLst>
              <a:ext uri="{FF2B5EF4-FFF2-40B4-BE49-F238E27FC236}">
                <a16:creationId xmlns:a16="http://schemas.microsoft.com/office/drawing/2014/main" id="{A854AF16-733E-4D8A-9C12-176C751A40E2}"/>
              </a:ext>
            </a:extLst>
          </p:cNvPr>
          <p:cNvGrpSpPr/>
          <p:nvPr/>
        </p:nvGrpSpPr>
        <p:grpSpPr>
          <a:xfrm>
            <a:off x="3618550" y="1547043"/>
            <a:ext cx="1761690" cy="125835"/>
            <a:chOff x="3717721" y="1276525"/>
            <a:chExt cx="1761690" cy="125835"/>
          </a:xfrm>
        </p:grpSpPr>
        <p:sp>
          <p:nvSpPr>
            <p:cNvPr id="814" name="직사각형 813">
              <a:extLst>
                <a:ext uri="{FF2B5EF4-FFF2-40B4-BE49-F238E27FC236}">
                  <a16:creationId xmlns:a16="http://schemas.microsoft.com/office/drawing/2014/main" id="{26EE021A-C627-445D-A9BE-8539C41C88A8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5" name="직사각형 814">
              <a:extLst>
                <a:ext uri="{FF2B5EF4-FFF2-40B4-BE49-F238E27FC236}">
                  <a16:creationId xmlns:a16="http://schemas.microsoft.com/office/drawing/2014/main" id="{62ED4115-E08A-4E87-9081-743A65CA5A59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585F7E2B-DA65-405A-92CC-1EE9F464E3CB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56A50A2A-978E-423E-BF2B-0CF1BE73D70B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4B937CF6-580C-4D47-85AB-8880B2C0DAD3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9" name="직사각형 818">
              <a:extLst>
                <a:ext uri="{FF2B5EF4-FFF2-40B4-BE49-F238E27FC236}">
                  <a16:creationId xmlns:a16="http://schemas.microsoft.com/office/drawing/2014/main" id="{04C27F67-33C5-4AAF-9BF0-6BBA4308B91D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0" name="직사각형 819">
              <a:extLst>
                <a:ext uri="{FF2B5EF4-FFF2-40B4-BE49-F238E27FC236}">
                  <a16:creationId xmlns:a16="http://schemas.microsoft.com/office/drawing/2014/main" id="{D5943CD5-E576-447F-BE6E-55125F6F8614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1" name="직사각형 820">
              <a:extLst>
                <a:ext uri="{FF2B5EF4-FFF2-40B4-BE49-F238E27FC236}">
                  <a16:creationId xmlns:a16="http://schemas.microsoft.com/office/drawing/2014/main" id="{E126E107-1CE5-4A26-9323-4B1D072059D8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2" name="직사각형 821">
              <a:extLst>
                <a:ext uri="{FF2B5EF4-FFF2-40B4-BE49-F238E27FC236}">
                  <a16:creationId xmlns:a16="http://schemas.microsoft.com/office/drawing/2014/main" id="{A9C90601-92AF-4819-839C-EDFCC6FA567D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3" name="직사각형 822">
              <a:extLst>
                <a:ext uri="{FF2B5EF4-FFF2-40B4-BE49-F238E27FC236}">
                  <a16:creationId xmlns:a16="http://schemas.microsoft.com/office/drawing/2014/main" id="{F2B56F44-A21C-43C7-9A1F-C0C13617FDA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CC5D1A3E-A385-4C9E-AA8F-EAE7AC3FA2F4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5" name="직사각형 824">
              <a:extLst>
                <a:ext uri="{FF2B5EF4-FFF2-40B4-BE49-F238E27FC236}">
                  <a16:creationId xmlns:a16="http://schemas.microsoft.com/office/drawing/2014/main" id="{6A9DB1FD-B29C-4001-89EE-C7C647CD1189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6" name="직사각형 825">
              <a:extLst>
                <a:ext uri="{FF2B5EF4-FFF2-40B4-BE49-F238E27FC236}">
                  <a16:creationId xmlns:a16="http://schemas.microsoft.com/office/drawing/2014/main" id="{84BAF4B2-2C5B-45B0-B9F5-93B22F97E513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EE515479-6756-492B-9224-37C5B707BF1D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28" name="그룹 827">
            <a:extLst>
              <a:ext uri="{FF2B5EF4-FFF2-40B4-BE49-F238E27FC236}">
                <a16:creationId xmlns:a16="http://schemas.microsoft.com/office/drawing/2014/main" id="{19F3B655-FEB6-4F96-8058-676926A74574}"/>
              </a:ext>
            </a:extLst>
          </p:cNvPr>
          <p:cNvGrpSpPr/>
          <p:nvPr/>
        </p:nvGrpSpPr>
        <p:grpSpPr>
          <a:xfrm>
            <a:off x="3618550" y="1808349"/>
            <a:ext cx="1761690" cy="125835"/>
            <a:chOff x="3717721" y="1276525"/>
            <a:chExt cx="1761690" cy="125835"/>
          </a:xfrm>
        </p:grpSpPr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BD2CB107-21AC-4A1A-83EF-E79262F3FCCE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2B21AA0F-8171-49E2-8CCF-348254CFF136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69A94C63-2C4D-4E52-A15E-19C524412963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758894CC-1F2B-4461-A14D-811A54B772DD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491B2BE6-0BAE-4AAA-83C9-544A56595506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17F967AC-57D4-490C-9734-0B24DD1DA9B1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8F596554-8DC9-46C8-9D04-15D7451AE5CE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7FA4FD97-0280-4EF0-987A-F65D7D656CDD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043E69D5-ED47-4247-90F0-EF7B3F5F30D9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28E6D1F4-322B-4A3B-96EF-DE967A876091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473B9E2E-DE2D-4A2A-AD76-FC8A181A644F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0ADC8BA5-844A-44BB-8C88-6CB0DF2CE293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87EA26A3-1553-4176-8FA0-E308D82C4A13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9F05273D-759D-41A7-B601-2AFC27CE49B3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844" name="직선 화살표 연결선 843">
            <a:extLst>
              <a:ext uri="{FF2B5EF4-FFF2-40B4-BE49-F238E27FC236}">
                <a16:creationId xmlns:a16="http://schemas.microsoft.com/office/drawing/2014/main" id="{8A1065AF-4EFB-4202-B865-1C48AF5E7EA7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 flipV="1">
            <a:off x="3258922" y="979099"/>
            <a:ext cx="354034" cy="59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5" name="직선 화살표 연결선 844">
            <a:extLst>
              <a:ext uri="{FF2B5EF4-FFF2-40B4-BE49-F238E27FC236}">
                <a16:creationId xmlns:a16="http://schemas.microsoft.com/office/drawing/2014/main" id="{61DEA704-14E7-429A-9223-B2089CAAA8BC}"/>
              </a:ext>
            </a:extLst>
          </p:cNvPr>
          <p:cNvCxnSpPr>
            <a:cxnSpLocks/>
            <a:stCxn id="21" idx="3"/>
            <a:endCxn id="829" idx="1"/>
          </p:cNvCxnSpPr>
          <p:nvPr/>
        </p:nvCxnSpPr>
        <p:spPr>
          <a:xfrm>
            <a:off x="3258922" y="1798666"/>
            <a:ext cx="359628" cy="72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664E448-75B5-4DBB-8FE0-6E64D3BC550C}"/>
              </a:ext>
            </a:extLst>
          </p:cNvPr>
          <p:cNvGrpSpPr/>
          <p:nvPr/>
        </p:nvGrpSpPr>
        <p:grpSpPr>
          <a:xfrm>
            <a:off x="3617503" y="2075654"/>
            <a:ext cx="755010" cy="125835"/>
            <a:chOff x="3617503" y="2075654"/>
            <a:chExt cx="755010" cy="125835"/>
          </a:xfrm>
        </p:grpSpPr>
        <p:sp>
          <p:nvSpPr>
            <p:cNvPr id="847" name="직사각형 846">
              <a:extLst>
                <a:ext uri="{FF2B5EF4-FFF2-40B4-BE49-F238E27FC236}">
                  <a16:creationId xmlns:a16="http://schemas.microsoft.com/office/drawing/2014/main" id="{EC0C8281-3C74-477F-A23E-F091C59413E6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3F0A97C7-EF4F-451C-B5FC-10D264D5F83B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94FBE1A0-2E9F-4E02-92CA-E7496D07752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52CAF156-BD21-4B7E-B3F3-F0187A4CBF7C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1B9E0068-887C-4E6F-91EE-BDE127992703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3E299048-B31B-4B14-ADA4-830A0C11DEB9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61" name="그룹 860">
            <a:extLst>
              <a:ext uri="{FF2B5EF4-FFF2-40B4-BE49-F238E27FC236}">
                <a16:creationId xmlns:a16="http://schemas.microsoft.com/office/drawing/2014/main" id="{C1F6E765-E4FE-441D-8996-549E805274BC}"/>
              </a:ext>
            </a:extLst>
          </p:cNvPr>
          <p:cNvGrpSpPr/>
          <p:nvPr/>
        </p:nvGrpSpPr>
        <p:grpSpPr>
          <a:xfrm>
            <a:off x="3617503" y="2201054"/>
            <a:ext cx="755010" cy="125835"/>
            <a:chOff x="3617503" y="2075654"/>
            <a:chExt cx="755010" cy="125835"/>
          </a:xfrm>
        </p:grpSpPr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DA29215B-AB11-4965-89C1-D977E54CF1E7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9C49D70E-1A0A-4687-B216-CE964C3DDB4F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09FA1AD6-3A22-407A-99C8-E89BEB744719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889DF8CE-84BA-4D7A-A0EB-13DF336101C3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CD99430C-DCDD-4590-A947-EC7CBC397358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D1E67A0D-F71E-4E6C-BD57-D6581A07B1FA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68" name="그룹 867">
            <a:extLst>
              <a:ext uri="{FF2B5EF4-FFF2-40B4-BE49-F238E27FC236}">
                <a16:creationId xmlns:a16="http://schemas.microsoft.com/office/drawing/2014/main" id="{BDE625B0-5A10-4ABA-AE59-E71A65DC6B12}"/>
              </a:ext>
            </a:extLst>
          </p:cNvPr>
          <p:cNvGrpSpPr/>
          <p:nvPr/>
        </p:nvGrpSpPr>
        <p:grpSpPr>
          <a:xfrm>
            <a:off x="3617503" y="2326454"/>
            <a:ext cx="755010" cy="125835"/>
            <a:chOff x="3617503" y="2075654"/>
            <a:chExt cx="755010" cy="125835"/>
          </a:xfrm>
        </p:grpSpPr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E06CD070-7FA8-4173-970F-634FA1C31C03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C388AE19-0B28-419F-B4CD-9CC9791B295B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BADA074B-4DA2-4F59-A90F-196C8931555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8B72D8A8-4A5E-4F96-9956-9AD0A06BA71C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E156CA06-9611-4FE4-9C45-802F573B2EDA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B7CD7807-971E-4CA9-A104-C516F12D7886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5" name="그룹 874">
            <a:extLst>
              <a:ext uri="{FF2B5EF4-FFF2-40B4-BE49-F238E27FC236}">
                <a16:creationId xmlns:a16="http://schemas.microsoft.com/office/drawing/2014/main" id="{9DEB65A3-227C-47DB-A37E-0BCF1951DA93}"/>
              </a:ext>
            </a:extLst>
          </p:cNvPr>
          <p:cNvGrpSpPr/>
          <p:nvPr/>
        </p:nvGrpSpPr>
        <p:grpSpPr>
          <a:xfrm>
            <a:off x="3617503" y="2451854"/>
            <a:ext cx="755010" cy="125835"/>
            <a:chOff x="3617503" y="2075654"/>
            <a:chExt cx="755010" cy="125835"/>
          </a:xfrm>
        </p:grpSpPr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06EFF2B8-6BB0-4809-A54E-EF04DE96FAD9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7" name="직사각형 876">
              <a:extLst>
                <a:ext uri="{FF2B5EF4-FFF2-40B4-BE49-F238E27FC236}">
                  <a16:creationId xmlns:a16="http://schemas.microsoft.com/office/drawing/2014/main" id="{A2785C0F-BE18-4074-AF29-5600F81445D6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E80F9F82-B758-4CE2-A7A0-E3ACA39C6B4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5BF61F63-AD00-49EB-AB2C-FB07D05C77E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97E01B47-82BB-453F-AE89-6CFF9CC0AE69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1" name="직사각형 880">
              <a:extLst>
                <a:ext uri="{FF2B5EF4-FFF2-40B4-BE49-F238E27FC236}">
                  <a16:creationId xmlns:a16="http://schemas.microsoft.com/office/drawing/2014/main" id="{D3F7D31C-30DF-4E6F-ACFA-425619EDA9D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82" name="그룹 881">
            <a:extLst>
              <a:ext uri="{FF2B5EF4-FFF2-40B4-BE49-F238E27FC236}">
                <a16:creationId xmlns:a16="http://schemas.microsoft.com/office/drawing/2014/main" id="{264A4797-7923-4CE9-9B04-A73F9271A6E4}"/>
              </a:ext>
            </a:extLst>
          </p:cNvPr>
          <p:cNvGrpSpPr/>
          <p:nvPr/>
        </p:nvGrpSpPr>
        <p:grpSpPr>
          <a:xfrm>
            <a:off x="3618550" y="2687128"/>
            <a:ext cx="755010" cy="125835"/>
            <a:chOff x="3617503" y="2075654"/>
            <a:chExt cx="755010" cy="125835"/>
          </a:xfrm>
        </p:grpSpPr>
        <p:sp>
          <p:nvSpPr>
            <p:cNvPr id="883" name="직사각형 882">
              <a:extLst>
                <a:ext uri="{FF2B5EF4-FFF2-40B4-BE49-F238E27FC236}">
                  <a16:creationId xmlns:a16="http://schemas.microsoft.com/office/drawing/2014/main" id="{4D787347-0B68-4A27-A510-7C941331E6B9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4" name="직사각형 883">
              <a:extLst>
                <a:ext uri="{FF2B5EF4-FFF2-40B4-BE49-F238E27FC236}">
                  <a16:creationId xmlns:a16="http://schemas.microsoft.com/office/drawing/2014/main" id="{AEA675A9-32B7-4FF6-A1AF-9AD2E096E526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5" name="직사각형 884">
              <a:extLst>
                <a:ext uri="{FF2B5EF4-FFF2-40B4-BE49-F238E27FC236}">
                  <a16:creationId xmlns:a16="http://schemas.microsoft.com/office/drawing/2014/main" id="{C0AB0F07-3A97-4F46-B77A-4A5AF4BEB1F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6" name="직사각형 885">
              <a:extLst>
                <a:ext uri="{FF2B5EF4-FFF2-40B4-BE49-F238E27FC236}">
                  <a16:creationId xmlns:a16="http://schemas.microsoft.com/office/drawing/2014/main" id="{2F57463F-86F1-4473-AA86-8C8951D56F0E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7" name="직사각형 886">
              <a:extLst>
                <a:ext uri="{FF2B5EF4-FFF2-40B4-BE49-F238E27FC236}">
                  <a16:creationId xmlns:a16="http://schemas.microsoft.com/office/drawing/2014/main" id="{12A0D390-9773-420C-872F-FC60155031E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8" name="직사각형 887">
              <a:extLst>
                <a:ext uri="{FF2B5EF4-FFF2-40B4-BE49-F238E27FC236}">
                  <a16:creationId xmlns:a16="http://schemas.microsoft.com/office/drawing/2014/main" id="{3CFA1083-A545-4983-80F0-E496ABFAB92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889" name="직선 화살표 연결선 888">
            <a:extLst>
              <a:ext uri="{FF2B5EF4-FFF2-40B4-BE49-F238E27FC236}">
                <a16:creationId xmlns:a16="http://schemas.microsoft.com/office/drawing/2014/main" id="{26594E0C-A0C9-49AB-AAAE-37650FA05779}"/>
              </a:ext>
            </a:extLst>
          </p:cNvPr>
          <p:cNvCxnSpPr>
            <a:cxnSpLocks/>
            <a:stCxn id="22" idx="3"/>
            <a:endCxn id="847" idx="1"/>
          </p:cNvCxnSpPr>
          <p:nvPr/>
        </p:nvCxnSpPr>
        <p:spPr>
          <a:xfrm>
            <a:off x="3258922" y="2027506"/>
            <a:ext cx="358581" cy="11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직선 화살표 연결선 889">
            <a:extLst>
              <a:ext uri="{FF2B5EF4-FFF2-40B4-BE49-F238E27FC236}">
                <a16:creationId xmlns:a16="http://schemas.microsoft.com/office/drawing/2014/main" id="{24D03D3A-9CCB-48EB-B082-0C2DD2091702}"/>
              </a:ext>
            </a:extLst>
          </p:cNvPr>
          <p:cNvCxnSpPr>
            <a:cxnSpLocks/>
            <a:stCxn id="23" idx="3"/>
            <a:endCxn id="883" idx="1"/>
          </p:cNvCxnSpPr>
          <p:nvPr/>
        </p:nvCxnSpPr>
        <p:spPr>
          <a:xfrm>
            <a:off x="3258922" y="2256346"/>
            <a:ext cx="359628" cy="493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직선 화살표 연결선 890">
            <a:extLst>
              <a:ext uri="{FF2B5EF4-FFF2-40B4-BE49-F238E27FC236}">
                <a16:creationId xmlns:a16="http://schemas.microsoft.com/office/drawing/2014/main" id="{5913433E-B556-4822-B25D-5FC57C7A2A20}"/>
              </a:ext>
            </a:extLst>
          </p:cNvPr>
          <p:cNvCxnSpPr>
            <a:cxnSpLocks/>
            <a:stCxn id="185" idx="3"/>
            <a:endCxn id="674" idx="3"/>
          </p:cNvCxnSpPr>
          <p:nvPr/>
        </p:nvCxnSpPr>
        <p:spPr>
          <a:xfrm flipH="1" flipV="1">
            <a:off x="5374646" y="979099"/>
            <a:ext cx="765027" cy="1815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2" name="직선 화살표 연결선 891">
            <a:extLst>
              <a:ext uri="{FF2B5EF4-FFF2-40B4-BE49-F238E27FC236}">
                <a16:creationId xmlns:a16="http://schemas.microsoft.com/office/drawing/2014/main" id="{D6F675FE-9424-4A16-9F6E-3A730DCAA431}"/>
              </a:ext>
            </a:extLst>
          </p:cNvPr>
          <p:cNvCxnSpPr>
            <a:cxnSpLocks/>
            <a:stCxn id="186" idx="3"/>
            <a:endCxn id="843" idx="3"/>
          </p:cNvCxnSpPr>
          <p:nvPr/>
        </p:nvCxnSpPr>
        <p:spPr>
          <a:xfrm flipH="1" flipV="1">
            <a:off x="5380240" y="1871267"/>
            <a:ext cx="759433" cy="1155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3" name="직선 화살표 연결선 892">
            <a:extLst>
              <a:ext uri="{FF2B5EF4-FFF2-40B4-BE49-F238E27FC236}">
                <a16:creationId xmlns:a16="http://schemas.microsoft.com/office/drawing/2014/main" id="{9AD363BF-4EFD-4FD6-ABCC-24D5DF315B92}"/>
              </a:ext>
            </a:extLst>
          </p:cNvPr>
          <p:cNvCxnSpPr>
            <a:cxnSpLocks/>
            <a:stCxn id="468" idx="3"/>
            <a:endCxn id="852" idx="3"/>
          </p:cNvCxnSpPr>
          <p:nvPr/>
        </p:nvCxnSpPr>
        <p:spPr>
          <a:xfrm flipH="1" flipV="1">
            <a:off x="4372513" y="2138572"/>
            <a:ext cx="1767160" cy="2852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4" name="직선 화살표 연결선 893">
            <a:extLst>
              <a:ext uri="{FF2B5EF4-FFF2-40B4-BE49-F238E27FC236}">
                <a16:creationId xmlns:a16="http://schemas.microsoft.com/office/drawing/2014/main" id="{7C9A0968-B52F-4FB7-A56D-21E2065D333E}"/>
              </a:ext>
            </a:extLst>
          </p:cNvPr>
          <p:cNvCxnSpPr>
            <a:cxnSpLocks/>
            <a:stCxn id="469" idx="3"/>
            <a:endCxn id="888" idx="3"/>
          </p:cNvCxnSpPr>
          <p:nvPr/>
        </p:nvCxnSpPr>
        <p:spPr>
          <a:xfrm flipH="1" flipV="1">
            <a:off x="4373560" y="2750046"/>
            <a:ext cx="1766113" cy="2472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5" name="그룹 894">
            <a:extLst>
              <a:ext uri="{FF2B5EF4-FFF2-40B4-BE49-F238E27FC236}">
                <a16:creationId xmlns:a16="http://schemas.microsoft.com/office/drawing/2014/main" id="{38380CF5-C66C-42EF-8D22-BC87B6E7D426}"/>
              </a:ext>
            </a:extLst>
          </p:cNvPr>
          <p:cNvGrpSpPr/>
          <p:nvPr/>
        </p:nvGrpSpPr>
        <p:grpSpPr>
          <a:xfrm>
            <a:off x="6470047" y="2131407"/>
            <a:ext cx="755010" cy="125835"/>
            <a:chOff x="3617503" y="2075654"/>
            <a:chExt cx="755010" cy="125835"/>
          </a:xfrm>
        </p:grpSpPr>
        <p:sp>
          <p:nvSpPr>
            <p:cNvPr id="896" name="직사각형 895">
              <a:extLst>
                <a:ext uri="{FF2B5EF4-FFF2-40B4-BE49-F238E27FC236}">
                  <a16:creationId xmlns:a16="http://schemas.microsoft.com/office/drawing/2014/main" id="{4B820A1F-FE30-4A9D-8F18-3BFBBE8CB1A1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7" name="직사각형 896">
              <a:extLst>
                <a:ext uri="{FF2B5EF4-FFF2-40B4-BE49-F238E27FC236}">
                  <a16:creationId xmlns:a16="http://schemas.microsoft.com/office/drawing/2014/main" id="{1250D9C7-160D-481D-99D6-E9999883ECA2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8" name="직사각형 897">
              <a:extLst>
                <a:ext uri="{FF2B5EF4-FFF2-40B4-BE49-F238E27FC236}">
                  <a16:creationId xmlns:a16="http://schemas.microsoft.com/office/drawing/2014/main" id="{764F0F10-737C-4289-93FA-779D931E4AE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9" name="직사각형 898">
              <a:extLst>
                <a:ext uri="{FF2B5EF4-FFF2-40B4-BE49-F238E27FC236}">
                  <a16:creationId xmlns:a16="http://schemas.microsoft.com/office/drawing/2014/main" id="{2EF4A21C-DB75-4153-8581-AF144E56FE0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0" name="직사각형 899">
              <a:extLst>
                <a:ext uri="{FF2B5EF4-FFF2-40B4-BE49-F238E27FC236}">
                  <a16:creationId xmlns:a16="http://schemas.microsoft.com/office/drawing/2014/main" id="{C31917D8-3283-4C15-8B8D-5CB45023A385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1" name="직사각형 900">
              <a:extLst>
                <a:ext uri="{FF2B5EF4-FFF2-40B4-BE49-F238E27FC236}">
                  <a16:creationId xmlns:a16="http://schemas.microsoft.com/office/drawing/2014/main" id="{5EF20BCE-2157-4661-BEC4-A532F1ECE4A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02" name="그룹 901">
            <a:extLst>
              <a:ext uri="{FF2B5EF4-FFF2-40B4-BE49-F238E27FC236}">
                <a16:creationId xmlns:a16="http://schemas.microsoft.com/office/drawing/2014/main" id="{3D96359C-B4C1-434A-9355-2506AF8F6E2C}"/>
              </a:ext>
            </a:extLst>
          </p:cNvPr>
          <p:cNvGrpSpPr/>
          <p:nvPr/>
        </p:nvGrpSpPr>
        <p:grpSpPr>
          <a:xfrm>
            <a:off x="7218607" y="2131407"/>
            <a:ext cx="755010" cy="125835"/>
            <a:chOff x="3617503" y="2075654"/>
            <a:chExt cx="755010" cy="125835"/>
          </a:xfrm>
        </p:grpSpPr>
        <p:sp>
          <p:nvSpPr>
            <p:cNvPr id="903" name="직사각형 902">
              <a:extLst>
                <a:ext uri="{FF2B5EF4-FFF2-40B4-BE49-F238E27FC236}">
                  <a16:creationId xmlns:a16="http://schemas.microsoft.com/office/drawing/2014/main" id="{110806AE-1DFD-40C0-B004-89E86DDA882E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4" name="직사각형 903">
              <a:extLst>
                <a:ext uri="{FF2B5EF4-FFF2-40B4-BE49-F238E27FC236}">
                  <a16:creationId xmlns:a16="http://schemas.microsoft.com/office/drawing/2014/main" id="{8A07D2A7-CCDB-46A2-B577-BDF86D6845D1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5" name="직사각형 904">
              <a:extLst>
                <a:ext uri="{FF2B5EF4-FFF2-40B4-BE49-F238E27FC236}">
                  <a16:creationId xmlns:a16="http://schemas.microsoft.com/office/drawing/2014/main" id="{B82B02C2-9B18-483E-8AA0-1F3591A04969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6" name="직사각형 905">
              <a:extLst>
                <a:ext uri="{FF2B5EF4-FFF2-40B4-BE49-F238E27FC236}">
                  <a16:creationId xmlns:a16="http://schemas.microsoft.com/office/drawing/2014/main" id="{6949867D-A579-4FEA-9D25-D84A7295A0D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7" name="직사각형 906">
              <a:extLst>
                <a:ext uri="{FF2B5EF4-FFF2-40B4-BE49-F238E27FC236}">
                  <a16:creationId xmlns:a16="http://schemas.microsoft.com/office/drawing/2014/main" id="{9C2E4A10-F57F-460B-AFE4-8CE8BA9256BF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8" name="직사각형 907">
              <a:extLst>
                <a:ext uri="{FF2B5EF4-FFF2-40B4-BE49-F238E27FC236}">
                  <a16:creationId xmlns:a16="http://schemas.microsoft.com/office/drawing/2014/main" id="{9991352D-E0E5-4387-B684-EBCB27EFB395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09" name="그룹 908">
            <a:extLst>
              <a:ext uri="{FF2B5EF4-FFF2-40B4-BE49-F238E27FC236}">
                <a16:creationId xmlns:a16="http://schemas.microsoft.com/office/drawing/2014/main" id="{9657C752-4DB6-45FC-8591-6E83682FD18E}"/>
              </a:ext>
            </a:extLst>
          </p:cNvPr>
          <p:cNvGrpSpPr/>
          <p:nvPr/>
        </p:nvGrpSpPr>
        <p:grpSpPr>
          <a:xfrm>
            <a:off x="6470047" y="2252749"/>
            <a:ext cx="755010" cy="125835"/>
            <a:chOff x="3617503" y="2075654"/>
            <a:chExt cx="755010" cy="125835"/>
          </a:xfrm>
        </p:grpSpPr>
        <p:sp>
          <p:nvSpPr>
            <p:cNvPr id="910" name="직사각형 909">
              <a:extLst>
                <a:ext uri="{FF2B5EF4-FFF2-40B4-BE49-F238E27FC236}">
                  <a16:creationId xmlns:a16="http://schemas.microsoft.com/office/drawing/2014/main" id="{3EB8DF3E-5936-4BE4-8377-2EA820D90E12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1" name="직사각형 910">
              <a:extLst>
                <a:ext uri="{FF2B5EF4-FFF2-40B4-BE49-F238E27FC236}">
                  <a16:creationId xmlns:a16="http://schemas.microsoft.com/office/drawing/2014/main" id="{22E4BD07-CF95-429F-A0FB-A79642289AC5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2" name="직사각형 911">
              <a:extLst>
                <a:ext uri="{FF2B5EF4-FFF2-40B4-BE49-F238E27FC236}">
                  <a16:creationId xmlns:a16="http://schemas.microsoft.com/office/drawing/2014/main" id="{A1A4A279-8F38-4971-976B-FD855BEDD061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3" name="직사각형 912">
              <a:extLst>
                <a:ext uri="{FF2B5EF4-FFF2-40B4-BE49-F238E27FC236}">
                  <a16:creationId xmlns:a16="http://schemas.microsoft.com/office/drawing/2014/main" id="{61232266-253F-4424-AEBA-6D568BA08731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4" name="직사각형 913">
              <a:extLst>
                <a:ext uri="{FF2B5EF4-FFF2-40B4-BE49-F238E27FC236}">
                  <a16:creationId xmlns:a16="http://schemas.microsoft.com/office/drawing/2014/main" id="{9FE24C3F-5302-4F14-8013-FAFF5CDB98BA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5" name="직사각형 914">
              <a:extLst>
                <a:ext uri="{FF2B5EF4-FFF2-40B4-BE49-F238E27FC236}">
                  <a16:creationId xmlns:a16="http://schemas.microsoft.com/office/drawing/2014/main" id="{93A80C53-FFE0-4EE4-9047-BDF1901D4CFC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16" name="그룹 915">
            <a:extLst>
              <a:ext uri="{FF2B5EF4-FFF2-40B4-BE49-F238E27FC236}">
                <a16:creationId xmlns:a16="http://schemas.microsoft.com/office/drawing/2014/main" id="{470A90A7-CAE2-4ABC-B88B-BE9FC64E05FE}"/>
              </a:ext>
            </a:extLst>
          </p:cNvPr>
          <p:cNvGrpSpPr/>
          <p:nvPr/>
        </p:nvGrpSpPr>
        <p:grpSpPr>
          <a:xfrm>
            <a:off x="7218607" y="2252749"/>
            <a:ext cx="755010" cy="125835"/>
            <a:chOff x="3617503" y="2075654"/>
            <a:chExt cx="755010" cy="125835"/>
          </a:xfrm>
        </p:grpSpPr>
        <p:sp>
          <p:nvSpPr>
            <p:cNvPr id="917" name="직사각형 916">
              <a:extLst>
                <a:ext uri="{FF2B5EF4-FFF2-40B4-BE49-F238E27FC236}">
                  <a16:creationId xmlns:a16="http://schemas.microsoft.com/office/drawing/2014/main" id="{DFF00E46-2F38-42F7-9CCC-2FEFA03C9A88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8" name="직사각형 917">
              <a:extLst>
                <a:ext uri="{FF2B5EF4-FFF2-40B4-BE49-F238E27FC236}">
                  <a16:creationId xmlns:a16="http://schemas.microsoft.com/office/drawing/2014/main" id="{24746396-D46D-4983-AC4A-418580C6F72A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9" name="직사각형 918">
              <a:extLst>
                <a:ext uri="{FF2B5EF4-FFF2-40B4-BE49-F238E27FC236}">
                  <a16:creationId xmlns:a16="http://schemas.microsoft.com/office/drawing/2014/main" id="{C4550B3E-6E1C-4F2A-9B46-B7F4690B8A2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0" name="직사각형 919">
              <a:extLst>
                <a:ext uri="{FF2B5EF4-FFF2-40B4-BE49-F238E27FC236}">
                  <a16:creationId xmlns:a16="http://schemas.microsoft.com/office/drawing/2014/main" id="{B36D7FDF-9E2B-4A15-B706-FB71E402DE29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1" name="직사각형 920">
              <a:extLst>
                <a:ext uri="{FF2B5EF4-FFF2-40B4-BE49-F238E27FC236}">
                  <a16:creationId xmlns:a16="http://schemas.microsoft.com/office/drawing/2014/main" id="{86600557-7B19-4D91-98B4-C8C3ABA14506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2" name="직사각형 921">
              <a:extLst>
                <a:ext uri="{FF2B5EF4-FFF2-40B4-BE49-F238E27FC236}">
                  <a16:creationId xmlns:a16="http://schemas.microsoft.com/office/drawing/2014/main" id="{27DD4DE4-D87E-4A68-82CD-FC489972203A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23" name="그룹 922">
            <a:extLst>
              <a:ext uri="{FF2B5EF4-FFF2-40B4-BE49-F238E27FC236}">
                <a16:creationId xmlns:a16="http://schemas.microsoft.com/office/drawing/2014/main" id="{4C9C75DE-291E-448E-BB57-DFE74893BC08}"/>
              </a:ext>
            </a:extLst>
          </p:cNvPr>
          <p:cNvGrpSpPr/>
          <p:nvPr/>
        </p:nvGrpSpPr>
        <p:grpSpPr>
          <a:xfrm>
            <a:off x="6470047" y="2382480"/>
            <a:ext cx="755010" cy="125835"/>
            <a:chOff x="3617503" y="2075654"/>
            <a:chExt cx="755010" cy="125835"/>
          </a:xfrm>
        </p:grpSpPr>
        <p:sp>
          <p:nvSpPr>
            <p:cNvPr id="924" name="직사각형 923">
              <a:extLst>
                <a:ext uri="{FF2B5EF4-FFF2-40B4-BE49-F238E27FC236}">
                  <a16:creationId xmlns:a16="http://schemas.microsoft.com/office/drawing/2014/main" id="{AE36D65B-4CAA-4272-93D5-194059B757BF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5" name="직사각형 924">
              <a:extLst>
                <a:ext uri="{FF2B5EF4-FFF2-40B4-BE49-F238E27FC236}">
                  <a16:creationId xmlns:a16="http://schemas.microsoft.com/office/drawing/2014/main" id="{B111AF5F-7444-46EA-B0EE-DFA00AF6E7DC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6" name="직사각형 925">
              <a:extLst>
                <a:ext uri="{FF2B5EF4-FFF2-40B4-BE49-F238E27FC236}">
                  <a16:creationId xmlns:a16="http://schemas.microsoft.com/office/drawing/2014/main" id="{E4922C86-B9AE-49C3-AEEA-3D191D4899B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7" name="직사각형 926">
              <a:extLst>
                <a:ext uri="{FF2B5EF4-FFF2-40B4-BE49-F238E27FC236}">
                  <a16:creationId xmlns:a16="http://schemas.microsoft.com/office/drawing/2014/main" id="{3944FDD0-ACE7-4A3F-9E67-B0FF6FE93AA6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8" name="직사각형 927">
              <a:extLst>
                <a:ext uri="{FF2B5EF4-FFF2-40B4-BE49-F238E27FC236}">
                  <a16:creationId xmlns:a16="http://schemas.microsoft.com/office/drawing/2014/main" id="{1C30039B-FC07-4C6A-92DF-7AB68DAA976C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9" name="직사각형 928">
              <a:extLst>
                <a:ext uri="{FF2B5EF4-FFF2-40B4-BE49-F238E27FC236}">
                  <a16:creationId xmlns:a16="http://schemas.microsoft.com/office/drawing/2014/main" id="{3C550D2A-E5A3-4AC8-8AE3-76C7C9742678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30" name="그룹 929">
            <a:extLst>
              <a:ext uri="{FF2B5EF4-FFF2-40B4-BE49-F238E27FC236}">
                <a16:creationId xmlns:a16="http://schemas.microsoft.com/office/drawing/2014/main" id="{2C1CC818-B3D8-42B9-BDA3-9B10EC017821}"/>
              </a:ext>
            </a:extLst>
          </p:cNvPr>
          <p:cNvGrpSpPr/>
          <p:nvPr/>
        </p:nvGrpSpPr>
        <p:grpSpPr>
          <a:xfrm>
            <a:off x="7218607" y="2382480"/>
            <a:ext cx="755010" cy="125835"/>
            <a:chOff x="3617503" y="2075654"/>
            <a:chExt cx="755010" cy="125835"/>
          </a:xfrm>
        </p:grpSpPr>
        <p:sp>
          <p:nvSpPr>
            <p:cNvPr id="931" name="직사각형 930">
              <a:extLst>
                <a:ext uri="{FF2B5EF4-FFF2-40B4-BE49-F238E27FC236}">
                  <a16:creationId xmlns:a16="http://schemas.microsoft.com/office/drawing/2014/main" id="{A7FDC8C3-7439-4D22-A8B8-0B484CD02513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2" name="직사각형 931">
              <a:extLst>
                <a:ext uri="{FF2B5EF4-FFF2-40B4-BE49-F238E27FC236}">
                  <a16:creationId xmlns:a16="http://schemas.microsoft.com/office/drawing/2014/main" id="{92B3E468-183C-4764-ACAF-8E971E0FD425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3" name="직사각형 932">
              <a:extLst>
                <a:ext uri="{FF2B5EF4-FFF2-40B4-BE49-F238E27FC236}">
                  <a16:creationId xmlns:a16="http://schemas.microsoft.com/office/drawing/2014/main" id="{173E2914-E646-4BA2-B2FC-720010ED992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4" name="직사각형 933">
              <a:extLst>
                <a:ext uri="{FF2B5EF4-FFF2-40B4-BE49-F238E27FC236}">
                  <a16:creationId xmlns:a16="http://schemas.microsoft.com/office/drawing/2014/main" id="{16805C65-B208-4D2B-BADE-59ACD491A84B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5" name="직사각형 934">
              <a:extLst>
                <a:ext uri="{FF2B5EF4-FFF2-40B4-BE49-F238E27FC236}">
                  <a16:creationId xmlns:a16="http://schemas.microsoft.com/office/drawing/2014/main" id="{3202AA11-A15B-4201-8ED1-69D0A7BB1156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6" name="직사각형 935">
              <a:extLst>
                <a:ext uri="{FF2B5EF4-FFF2-40B4-BE49-F238E27FC236}">
                  <a16:creationId xmlns:a16="http://schemas.microsoft.com/office/drawing/2014/main" id="{A78D7564-CEEE-467D-9786-5E61E69D1DBE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37" name="그룹 936">
            <a:extLst>
              <a:ext uri="{FF2B5EF4-FFF2-40B4-BE49-F238E27FC236}">
                <a16:creationId xmlns:a16="http://schemas.microsoft.com/office/drawing/2014/main" id="{5D23B2FA-2C97-4673-958A-F46F465902DD}"/>
              </a:ext>
            </a:extLst>
          </p:cNvPr>
          <p:cNvGrpSpPr/>
          <p:nvPr/>
        </p:nvGrpSpPr>
        <p:grpSpPr>
          <a:xfrm>
            <a:off x="6470047" y="2512211"/>
            <a:ext cx="755010" cy="125835"/>
            <a:chOff x="3617503" y="2075654"/>
            <a:chExt cx="755010" cy="125835"/>
          </a:xfrm>
        </p:grpSpPr>
        <p:sp>
          <p:nvSpPr>
            <p:cNvPr id="938" name="직사각형 937">
              <a:extLst>
                <a:ext uri="{FF2B5EF4-FFF2-40B4-BE49-F238E27FC236}">
                  <a16:creationId xmlns:a16="http://schemas.microsoft.com/office/drawing/2014/main" id="{00D4107D-AB88-4A33-B912-0A3633D651FA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9" name="직사각형 938">
              <a:extLst>
                <a:ext uri="{FF2B5EF4-FFF2-40B4-BE49-F238E27FC236}">
                  <a16:creationId xmlns:a16="http://schemas.microsoft.com/office/drawing/2014/main" id="{DBCBEFDF-0472-40BB-9748-42D150F3EFFD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D9BD6D68-D042-4669-AE49-D440F79B2535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6C10BF4C-324E-46B0-A80F-8B95FCAE638C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3D25703F-DC76-4669-914B-E42B1FD77641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34C39451-C6B8-4307-9020-D0F433B4C447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44" name="그룹 943">
            <a:extLst>
              <a:ext uri="{FF2B5EF4-FFF2-40B4-BE49-F238E27FC236}">
                <a16:creationId xmlns:a16="http://schemas.microsoft.com/office/drawing/2014/main" id="{137B8FC6-2CDB-4A47-A028-275024CEA419}"/>
              </a:ext>
            </a:extLst>
          </p:cNvPr>
          <p:cNvGrpSpPr/>
          <p:nvPr/>
        </p:nvGrpSpPr>
        <p:grpSpPr>
          <a:xfrm>
            <a:off x="7218607" y="2512211"/>
            <a:ext cx="755010" cy="125835"/>
            <a:chOff x="3617503" y="2075654"/>
            <a:chExt cx="755010" cy="125835"/>
          </a:xfrm>
        </p:grpSpPr>
        <p:sp>
          <p:nvSpPr>
            <p:cNvPr id="945" name="직사각형 944">
              <a:extLst>
                <a:ext uri="{FF2B5EF4-FFF2-40B4-BE49-F238E27FC236}">
                  <a16:creationId xmlns:a16="http://schemas.microsoft.com/office/drawing/2014/main" id="{ECD19D6A-8F76-4EB8-90FD-C6DA72ECF4F2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284EF035-7558-4EB6-894F-1C747DDD0EE2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94C99978-8C83-413E-B99C-5B55B31E87C5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B7B3C3DB-AD42-432A-B057-4E8E6EA86799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44CB43F6-05DE-498F-BD08-AAA7711D5256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0A440057-740A-41E4-B2A9-51ABEB429D4C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51" name="그룹 950">
            <a:extLst>
              <a:ext uri="{FF2B5EF4-FFF2-40B4-BE49-F238E27FC236}">
                <a16:creationId xmlns:a16="http://schemas.microsoft.com/office/drawing/2014/main" id="{B17F8386-724E-45D8-A671-3377DF6F74CB}"/>
              </a:ext>
            </a:extLst>
          </p:cNvPr>
          <p:cNvGrpSpPr/>
          <p:nvPr/>
        </p:nvGrpSpPr>
        <p:grpSpPr>
          <a:xfrm>
            <a:off x="6470047" y="2633553"/>
            <a:ext cx="755010" cy="125835"/>
            <a:chOff x="3617503" y="2075654"/>
            <a:chExt cx="755010" cy="125835"/>
          </a:xfrm>
        </p:grpSpPr>
        <p:sp>
          <p:nvSpPr>
            <p:cNvPr id="952" name="직사각형 951">
              <a:extLst>
                <a:ext uri="{FF2B5EF4-FFF2-40B4-BE49-F238E27FC236}">
                  <a16:creationId xmlns:a16="http://schemas.microsoft.com/office/drawing/2014/main" id="{823D6752-4211-467A-9707-7BCF5E8B4A1B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3" name="직사각형 952">
              <a:extLst>
                <a:ext uri="{FF2B5EF4-FFF2-40B4-BE49-F238E27FC236}">
                  <a16:creationId xmlns:a16="http://schemas.microsoft.com/office/drawing/2014/main" id="{AAA3B444-42E6-49F7-8F78-B90BE8DF13F9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4" name="직사각형 953">
              <a:extLst>
                <a:ext uri="{FF2B5EF4-FFF2-40B4-BE49-F238E27FC236}">
                  <a16:creationId xmlns:a16="http://schemas.microsoft.com/office/drawing/2014/main" id="{4AAC5026-FC6A-49A0-991A-EF265244C053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5" name="직사각형 954">
              <a:extLst>
                <a:ext uri="{FF2B5EF4-FFF2-40B4-BE49-F238E27FC236}">
                  <a16:creationId xmlns:a16="http://schemas.microsoft.com/office/drawing/2014/main" id="{521A5DB8-84B0-4DBE-9A85-1A11DFDCA8ED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6" name="직사각형 955">
              <a:extLst>
                <a:ext uri="{FF2B5EF4-FFF2-40B4-BE49-F238E27FC236}">
                  <a16:creationId xmlns:a16="http://schemas.microsoft.com/office/drawing/2014/main" id="{F62529C1-D00F-4248-99F3-051DBCA40F05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7" name="직사각형 956">
              <a:extLst>
                <a:ext uri="{FF2B5EF4-FFF2-40B4-BE49-F238E27FC236}">
                  <a16:creationId xmlns:a16="http://schemas.microsoft.com/office/drawing/2014/main" id="{C6DE864B-DB50-4FD6-B8DA-4F74061E0A8E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58" name="그룹 957">
            <a:extLst>
              <a:ext uri="{FF2B5EF4-FFF2-40B4-BE49-F238E27FC236}">
                <a16:creationId xmlns:a16="http://schemas.microsoft.com/office/drawing/2014/main" id="{DDA5EEB6-D07D-493C-9BEC-BF005E19927A}"/>
              </a:ext>
            </a:extLst>
          </p:cNvPr>
          <p:cNvGrpSpPr/>
          <p:nvPr/>
        </p:nvGrpSpPr>
        <p:grpSpPr>
          <a:xfrm>
            <a:off x="7218607" y="2633553"/>
            <a:ext cx="755010" cy="125835"/>
            <a:chOff x="3617503" y="2075654"/>
            <a:chExt cx="755010" cy="125835"/>
          </a:xfrm>
        </p:grpSpPr>
        <p:sp>
          <p:nvSpPr>
            <p:cNvPr id="959" name="직사각형 958">
              <a:extLst>
                <a:ext uri="{FF2B5EF4-FFF2-40B4-BE49-F238E27FC236}">
                  <a16:creationId xmlns:a16="http://schemas.microsoft.com/office/drawing/2014/main" id="{8D476AF0-D02C-4D10-ADD0-1C21E2C0E5D5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0" name="직사각형 959">
              <a:extLst>
                <a:ext uri="{FF2B5EF4-FFF2-40B4-BE49-F238E27FC236}">
                  <a16:creationId xmlns:a16="http://schemas.microsoft.com/office/drawing/2014/main" id="{A0C8D794-DC08-4670-8B10-197005FC5EE4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55ED9E03-CA66-4F63-9F83-9F2484529C24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2" name="직사각형 961">
              <a:extLst>
                <a:ext uri="{FF2B5EF4-FFF2-40B4-BE49-F238E27FC236}">
                  <a16:creationId xmlns:a16="http://schemas.microsoft.com/office/drawing/2014/main" id="{2AA18744-7DAF-4534-89AC-D7BAB3B60B76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9FFCFE6E-CD53-4E9B-B705-41E58ADB0425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9FE4A3A6-7221-445D-B0EB-9B0C032DD029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65" name="그룹 964">
            <a:extLst>
              <a:ext uri="{FF2B5EF4-FFF2-40B4-BE49-F238E27FC236}">
                <a16:creationId xmlns:a16="http://schemas.microsoft.com/office/drawing/2014/main" id="{E836EF91-93F6-444C-8E0C-8D8E03FE08A8}"/>
              </a:ext>
            </a:extLst>
          </p:cNvPr>
          <p:cNvGrpSpPr/>
          <p:nvPr/>
        </p:nvGrpSpPr>
        <p:grpSpPr>
          <a:xfrm>
            <a:off x="6470047" y="2763284"/>
            <a:ext cx="755010" cy="125835"/>
            <a:chOff x="3617503" y="2075654"/>
            <a:chExt cx="755010" cy="125835"/>
          </a:xfrm>
        </p:grpSpPr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530696F1-B7D8-499F-8086-FF59FFC55961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7" name="직사각형 966">
              <a:extLst>
                <a:ext uri="{FF2B5EF4-FFF2-40B4-BE49-F238E27FC236}">
                  <a16:creationId xmlns:a16="http://schemas.microsoft.com/office/drawing/2014/main" id="{E2505FE5-7A14-41C6-A4D9-DEA76915CD97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8" name="직사각형 967">
              <a:extLst>
                <a:ext uri="{FF2B5EF4-FFF2-40B4-BE49-F238E27FC236}">
                  <a16:creationId xmlns:a16="http://schemas.microsoft.com/office/drawing/2014/main" id="{EBE73DF9-9C70-4964-8548-AC8CF768A98B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9" name="직사각형 968">
              <a:extLst>
                <a:ext uri="{FF2B5EF4-FFF2-40B4-BE49-F238E27FC236}">
                  <a16:creationId xmlns:a16="http://schemas.microsoft.com/office/drawing/2014/main" id="{9D8F549A-A02F-40EC-8917-F61C77E4BC9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0" name="직사각형 969">
              <a:extLst>
                <a:ext uri="{FF2B5EF4-FFF2-40B4-BE49-F238E27FC236}">
                  <a16:creationId xmlns:a16="http://schemas.microsoft.com/office/drawing/2014/main" id="{15BA613E-0A23-4026-8147-7EE3E2F0E814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1" name="직사각형 970">
              <a:extLst>
                <a:ext uri="{FF2B5EF4-FFF2-40B4-BE49-F238E27FC236}">
                  <a16:creationId xmlns:a16="http://schemas.microsoft.com/office/drawing/2014/main" id="{5ECCA88A-4FF3-4311-A99D-84AEAD51AEE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72" name="그룹 971">
            <a:extLst>
              <a:ext uri="{FF2B5EF4-FFF2-40B4-BE49-F238E27FC236}">
                <a16:creationId xmlns:a16="http://schemas.microsoft.com/office/drawing/2014/main" id="{7C05A8EC-1197-4991-9C5D-C5A82C25012E}"/>
              </a:ext>
            </a:extLst>
          </p:cNvPr>
          <p:cNvGrpSpPr/>
          <p:nvPr/>
        </p:nvGrpSpPr>
        <p:grpSpPr>
          <a:xfrm>
            <a:off x="7218607" y="2763284"/>
            <a:ext cx="755010" cy="125835"/>
            <a:chOff x="3617503" y="2075654"/>
            <a:chExt cx="755010" cy="125835"/>
          </a:xfrm>
        </p:grpSpPr>
        <p:sp>
          <p:nvSpPr>
            <p:cNvPr id="973" name="직사각형 972">
              <a:extLst>
                <a:ext uri="{FF2B5EF4-FFF2-40B4-BE49-F238E27FC236}">
                  <a16:creationId xmlns:a16="http://schemas.microsoft.com/office/drawing/2014/main" id="{37F7B53D-5098-4B12-8797-81274045513D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4" name="직사각형 973">
              <a:extLst>
                <a:ext uri="{FF2B5EF4-FFF2-40B4-BE49-F238E27FC236}">
                  <a16:creationId xmlns:a16="http://schemas.microsoft.com/office/drawing/2014/main" id="{CF023D51-2159-49A9-8413-AD292D4F7535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5" name="직사각형 974">
              <a:extLst>
                <a:ext uri="{FF2B5EF4-FFF2-40B4-BE49-F238E27FC236}">
                  <a16:creationId xmlns:a16="http://schemas.microsoft.com/office/drawing/2014/main" id="{997E0623-85B2-4CDB-A953-F726B26F1141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6" name="직사각형 975">
              <a:extLst>
                <a:ext uri="{FF2B5EF4-FFF2-40B4-BE49-F238E27FC236}">
                  <a16:creationId xmlns:a16="http://schemas.microsoft.com/office/drawing/2014/main" id="{605D38D9-E844-4F60-A59E-BD6CC29F4C22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7" name="직사각형 976">
              <a:extLst>
                <a:ext uri="{FF2B5EF4-FFF2-40B4-BE49-F238E27FC236}">
                  <a16:creationId xmlns:a16="http://schemas.microsoft.com/office/drawing/2014/main" id="{16CB2C07-46D1-4FEC-9388-62E543F6B77F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8" name="직사각형 977">
              <a:extLst>
                <a:ext uri="{FF2B5EF4-FFF2-40B4-BE49-F238E27FC236}">
                  <a16:creationId xmlns:a16="http://schemas.microsoft.com/office/drawing/2014/main" id="{99388E67-1D87-402A-A79E-4D66511A1D3C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79" name="직선 화살표 연결선 978">
            <a:extLst>
              <a:ext uri="{FF2B5EF4-FFF2-40B4-BE49-F238E27FC236}">
                <a16:creationId xmlns:a16="http://schemas.microsoft.com/office/drawing/2014/main" id="{A0B66092-7604-4FDD-A19F-1C4301CA3452}"/>
              </a:ext>
            </a:extLst>
          </p:cNvPr>
          <p:cNvCxnSpPr>
            <a:cxnSpLocks/>
            <a:stCxn id="197" idx="3"/>
            <a:endCxn id="896" idx="1"/>
          </p:cNvCxnSpPr>
          <p:nvPr/>
        </p:nvCxnSpPr>
        <p:spPr>
          <a:xfrm flipV="1">
            <a:off x="6139673" y="2194325"/>
            <a:ext cx="330374" cy="1060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0" name="그룹 979">
            <a:extLst>
              <a:ext uri="{FF2B5EF4-FFF2-40B4-BE49-F238E27FC236}">
                <a16:creationId xmlns:a16="http://schemas.microsoft.com/office/drawing/2014/main" id="{208D700F-2CF3-489B-89F6-EFFF093EA75F}"/>
              </a:ext>
            </a:extLst>
          </p:cNvPr>
          <p:cNvGrpSpPr/>
          <p:nvPr/>
        </p:nvGrpSpPr>
        <p:grpSpPr>
          <a:xfrm>
            <a:off x="6465354" y="3105273"/>
            <a:ext cx="1761690" cy="125835"/>
            <a:chOff x="3565321" y="1124125"/>
            <a:chExt cx="1761690" cy="125835"/>
          </a:xfrm>
        </p:grpSpPr>
        <p:sp>
          <p:nvSpPr>
            <p:cNvPr id="981" name="직사각형 980">
              <a:extLst>
                <a:ext uri="{FF2B5EF4-FFF2-40B4-BE49-F238E27FC236}">
                  <a16:creationId xmlns:a16="http://schemas.microsoft.com/office/drawing/2014/main" id="{FEBB74D3-D6A2-4297-AF3F-7AA0C62BC86D}"/>
                </a:ext>
              </a:extLst>
            </p:cNvPr>
            <p:cNvSpPr/>
            <p:nvPr/>
          </p:nvSpPr>
          <p:spPr>
            <a:xfrm>
              <a:off x="356532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2" name="직사각형 981">
              <a:extLst>
                <a:ext uri="{FF2B5EF4-FFF2-40B4-BE49-F238E27FC236}">
                  <a16:creationId xmlns:a16="http://schemas.microsoft.com/office/drawing/2014/main" id="{9E9D7E6C-33D8-4AEC-BB8D-7ADD7AEB17F8}"/>
                </a:ext>
              </a:extLst>
            </p:cNvPr>
            <p:cNvSpPr/>
            <p:nvPr/>
          </p:nvSpPr>
          <p:spPr>
            <a:xfrm>
              <a:off x="369115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3" name="직사각형 982">
              <a:extLst>
                <a:ext uri="{FF2B5EF4-FFF2-40B4-BE49-F238E27FC236}">
                  <a16:creationId xmlns:a16="http://schemas.microsoft.com/office/drawing/2014/main" id="{09365BE2-C0B2-4929-BDC7-45BB060CE108}"/>
                </a:ext>
              </a:extLst>
            </p:cNvPr>
            <p:cNvSpPr/>
            <p:nvPr/>
          </p:nvSpPr>
          <p:spPr>
            <a:xfrm>
              <a:off x="381699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4" name="직사각형 983">
              <a:extLst>
                <a:ext uri="{FF2B5EF4-FFF2-40B4-BE49-F238E27FC236}">
                  <a16:creationId xmlns:a16="http://schemas.microsoft.com/office/drawing/2014/main" id="{DCDBD04E-76F0-478F-9BC7-60A4E8A97B3A}"/>
                </a:ext>
              </a:extLst>
            </p:cNvPr>
            <p:cNvSpPr/>
            <p:nvPr/>
          </p:nvSpPr>
          <p:spPr>
            <a:xfrm>
              <a:off x="394282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5" name="직사각형 984">
              <a:extLst>
                <a:ext uri="{FF2B5EF4-FFF2-40B4-BE49-F238E27FC236}">
                  <a16:creationId xmlns:a16="http://schemas.microsoft.com/office/drawing/2014/main" id="{36AE89E9-B44B-4285-AB7E-C1F62F406E72}"/>
                </a:ext>
              </a:extLst>
            </p:cNvPr>
            <p:cNvSpPr/>
            <p:nvPr/>
          </p:nvSpPr>
          <p:spPr>
            <a:xfrm>
              <a:off x="406866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6" name="직사각형 985">
              <a:extLst>
                <a:ext uri="{FF2B5EF4-FFF2-40B4-BE49-F238E27FC236}">
                  <a16:creationId xmlns:a16="http://schemas.microsoft.com/office/drawing/2014/main" id="{4D04F6BE-8DF5-4AF4-A0F6-175A3174AB4F}"/>
                </a:ext>
              </a:extLst>
            </p:cNvPr>
            <p:cNvSpPr/>
            <p:nvPr/>
          </p:nvSpPr>
          <p:spPr>
            <a:xfrm>
              <a:off x="419449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7" name="직사각형 986">
              <a:extLst>
                <a:ext uri="{FF2B5EF4-FFF2-40B4-BE49-F238E27FC236}">
                  <a16:creationId xmlns:a16="http://schemas.microsoft.com/office/drawing/2014/main" id="{2D842711-6354-4914-B890-DB23758F6FC0}"/>
                </a:ext>
              </a:extLst>
            </p:cNvPr>
            <p:cNvSpPr/>
            <p:nvPr/>
          </p:nvSpPr>
          <p:spPr>
            <a:xfrm>
              <a:off x="432033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8" name="직사각형 987">
              <a:extLst>
                <a:ext uri="{FF2B5EF4-FFF2-40B4-BE49-F238E27FC236}">
                  <a16:creationId xmlns:a16="http://schemas.microsoft.com/office/drawing/2014/main" id="{1822B0C1-A22A-4DCA-912B-3F030151AD2C}"/>
                </a:ext>
              </a:extLst>
            </p:cNvPr>
            <p:cNvSpPr/>
            <p:nvPr/>
          </p:nvSpPr>
          <p:spPr>
            <a:xfrm>
              <a:off x="444616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9" name="직사각형 988">
              <a:extLst>
                <a:ext uri="{FF2B5EF4-FFF2-40B4-BE49-F238E27FC236}">
                  <a16:creationId xmlns:a16="http://schemas.microsoft.com/office/drawing/2014/main" id="{72E26367-8F0D-4005-9D8D-FB59EE0F4EDD}"/>
                </a:ext>
              </a:extLst>
            </p:cNvPr>
            <p:cNvSpPr/>
            <p:nvPr/>
          </p:nvSpPr>
          <p:spPr>
            <a:xfrm>
              <a:off x="457200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0" name="직사각형 989">
              <a:extLst>
                <a:ext uri="{FF2B5EF4-FFF2-40B4-BE49-F238E27FC236}">
                  <a16:creationId xmlns:a16="http://schemas.microsoft.com/office/drawing/2014/main" id="{37EAD9FE-C79D-4064-A7A5-EACC2D9C57D6}"/>
                </a:ext>
              </a:extLst>
            </p:cNvPr>
            <p:cNvSpPr/>
            <p:nvPr/>
          </p:nvSpPr>
          <p:spPr>
            <a:xfrm>
              <a:off x="469783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1" name="직사각형 990">
              <a:extLst>
                <a:ext uri="{FF2B5EF4-FFF2-40B4-BE49-F238E27FC236}">
                  <a16:creationId xmlns:a16="http://schemas.microsoft.com/office/drawing/2014/main" id="{AE111804-753F-4856-9DF6-FCC3BE7AD399}"/>
                </a:ext>
              </a:extLst>
            </p:cNvPr>
            <p:cNvSpPr/>
            <p:nvPr/>
          </p:nvSpPr>
          <p:spPr>
            <a:xfrm>
              <a:off x="482367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2" name="직사각형 991">
              <a:extLst>
                <a:ext uri="{FF2B5EF4-FFF2-40B4-BE49-F238E27FC236}">
                  <a16:creationId xmlns:a16="http://schemas.microsoft.com/office/drawing/2014/main" id="{E2C1C8E9-06E1-416E-A960-658B5A8B7755}"/>
                </a:ext>
              </a:extLst>
            </p:cNvPr>
            <p:cNvSpPr/>
            <p:nvPr/>
          </p:nvSpPr>
          <p:spPr>
            <a:xfrm>
              <a:off x="494950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3" name="직사각형 992">
              <a:extLst>
                <a:ext uri="{FF2B5EF4-FFF2-40B4-BE49-F238E27FC236}">
                  <a16:creationId xmlns:a16="http://schemas.microsoft.com/office/drawing/2014/main" id="{CEA1C35D-0D0E-4BA0-9DC1-60A3EB198E2A}"/>
                </a:ext>
              </a:extLst>
            </p:cNvPr>
            <p:cNvSpPr/>
            <p:nvPr/>
          </p:nvSpPr>
          <p:spPr>
            <a:xfrm>
              <a:off x="507534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4" name="직사각형 993">
              <a:extLst>
                <a:ext uri="{FF2B5EF4-FFF2-40B4-BE49-F238E27FC236}">
                  <a16:creationId xmlns:a16="http://schemas.microsoft.com/office/drawing/2014/main" id="{6F5610D0-E3CC-4867-BEE8-56D8B06FF0FA}"/>
                </a:ext>
              </a:extLst>
            </p:cNvPr>
            <p:cNvSpPr/>
            <p:nvPr/>
          </p:nvSpPr>
          <p:spPr>
            <a:xfrm>
              <a:off x="520117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95" name="그룹 994">
            <a:extLst>
              <a:ext uri="{FF2B5EF4-FFF2-40B4-BE49-F238E27FC236}">
                <a16:creationId xmlns:a16="http://schemas.microsoft.com/office/drawing/2014/main" id="{46267BBB-E436-4C3D-8BF3-A416DEA52B6D}"/>
              </a:ext>
            </a:extLst>
          </p:cNvPr>
          <p:cNvGrpSpPr/>
          <p:nvPr/>
        </p:nvGrpSpPr>
        <p:grpSpPr>
          <a:xfrm>
            <a:off x="6470948" y="3232795"/>
            <a:ext cx="1761690" cy="125835"/>
            <a:chOff x="3717721" y="1276525"/>
            <a:chExt cx="1761690" cy="125835"/>
          </a:xfrm>
        </p:grpSpPr>
        <p:sp>
          <p:nvSpPr>
            <p:cNvPr id="996" name="직사각형 995">
              <a:extLst>
                <a:ext uri="{FF2B5EF4-FFF2-40B4-BE49-F238E27FC236}">
                  <a16:creationId xmlns:a16="http://schemas.microsoft.com/office/drawing/2014/main" id="{8E1FDF8D-28B0-4129-A66C-B766AF719E89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7" name="직사각형 996">
              <a:extLst>
                <a:ext uri="{FF2B5EF4-FFF2-40B4-BE49-F238E27FC236}">
                  <a16:creationId xmlns:a16="http://schemas.microsoft.com/office/drawing/2014/main" id="{F8B55D13-B791-4386-B7A7-844FEF40AC82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8" name="직사각형 997">
              <a:extLst>
                <a:ext uri="{FF2B5EF4-FFF2-40B4-BE49-F238E27FC236}">
                  <a16:creationId xmlns:a16="http://schemas.microsoft.com/office/drawing/2014/main" id="{2316794D-DA8C-4687-8BAD-E312A9E85C97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9" name="직사각형 998">
              <a:extLst>
                <a:ext uri="{FF2B5EF4-FFF2-40B4-BE49-F238E27FC236}">
                  <a16:creationId xmlns:a16="http://schemas.microsoft.com/office/drawing/2014/main" id="{08FCC1CE-4630-425E-BC6B-F85C86153642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0" name="직사각형 999">
              <a:extLst>
                <a:ext uri="{FF2B5EF4-FFF2-40B4-BE49-F238E27FC236}">
                  <a16:creationId xmlns:a16="http://schemas.microsoft.com/office/drawing/2014/main" id="{4EE9440B-26C1-4428-A726-B361A1586D5B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1" name="직사각형 1000">
              <a:extLst>
                <a:ext uri="{FF2B5EF4-FFF2-40B4-BE49-F238E27FC236}">
                  <a16:creationId xmlns:a16="http://schemas.microsoft.com/office/drawing/2014/main" id="{FFFE05C2-08AE-4C79-A155-3B63FDA7B116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2" name="직사각형 1001">
              <a:extLst>
                <a:ext uri="{FF2B5EF4-FFF2-40B4-BE49-F238E27FC236}">
                  <a16:creationId xmlns:a16="http://schemas.microsoft.com/office/drawing/2014/main" id="{A118E373-66CD-42D5-A5D0-27ED18E59080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3" name="직사각형 1002">
              <a:extLst>
                <a:ext uri="{FF2B5EF4-FFF2-40B4-BE49-F238E27FC236}">
                  <a16:creationId xmlns:a16="http://schemas.microsoft.com/office/drawing/2014/main" id="{F0D5A345-65F7-4D19-8C7C-36CB6ECCE35B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4" name="직사각형 1003">
              <a:extLst>
                <a:ext uri="{FF2B5EF4-FFF2-40B4-BE49-F238E27FC236}">
                  <a16:creationId xmlns:a16="http://schemas.microsoft.com/office/drawing/2014/main" id="{403DC64C-CD17-4F58-8613-A9771CEE0BD8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5" name="직사각형 1004">
              <a:extLst>
                <a:ext uri="{FF2B5EF4-FFF2-40B4-BE49-F238E27FC236}">
                  <a16:creationId xmlns:a16="http://schemas.microsoft.com/office/drawing/2014/main" id="{E813F227-45E3-46C7-BCA3-1A0D4722BE3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6" name="직사각형 1005">
              <a:extLst>
                <a:ext uri="{FF2B5EF4-FFF2-40B4-BE49-F238E27FC236}">
                  <a16:creationId xmlns:a16="http://schemas.microsoft.com/office/drawing/2014/main" id="{0F67EB99-A304-45A0-812F-B70897724354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7" name="직사각형 1006">
              <a:extLst>
                <a:ext uri="{FF2B5EF4-FFF2-40B4-BE49-F238E27FC236}">
                  <a16:creationId xmlns:a16="http://schemas.microsoft.com/office/drawing/2014/main" id="{E9AAE116-059B-4C16-BDAF-4824F6D653E8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8" name="직사각형 1007">
              <a:extLst>
                <a:ext uri="{FF2B5EF4-FFF2-40B4-BE49-F238E27FC236}">
                  <a16:creationId xmlns:a16="http://schemas.microsoft.com/office/drawing/2014/main" id="{96B352E7-2107-4249-9C25-E2B64BC3EE13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9" name="직사각형 1008">
              <a:extLst>
                <a:ext uri="{FF2B5EF4-FFF2-40B4-BE49-F238E27FC236}">
                  <a16:creationId xmlns:a16="http://schemas.microsoft.com/office/drawing/2014/main" id="{706C40B9-C2EE-4122-A0DD-DE76C79E9F21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10" name="그룹 1009">
            <a:extLst>
              <a:ext uri="{FF2B5EF4-FFF2-40B4-BE49-F238E27FC236}">
                <a16:creationId xmlns:a16="http://schemas.microsoft.com/office/drawing/2014/main" id="{421587A7-8D6B-4109-8B04-F5547239F5FC}"/>
              </a:ext>
            </a:extLst>
          </p:cNvPr>
          <p:cNvGrpSpPr/>
          <p:nvPr/>
        </p:nvGrpSpPr>
        <p:grpSpPr>
          <a:xfrm>
            <a:off x="6470948" y="3358630"/>
            <a:ext cx="1761690" cy="125835"/>
            <a:chOff x="3717721" y="1276525"/>
            <a:chExt cx="1761690" cy="125835"/>
          </a:xfrm>
        </p:grpSpPr>
        <p:sp>
          <p:nvSpPr>
            <p:cNvPr id="1011" name="직사각형 1010">
              <a:extLst>
                <a:ext uri="{FF2B5EF4-FFF2-40B4-BE49-F238E27FC236}">
                  <a16:creationId xmlns:a16="http://schemas.microsoft.com/office/drawing/2014/main" id="{35D2B0B2-919A-4CB1-A4E8-07F56034DCB5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C44CF634-015A-4002-9DB1-3E6DE38EA421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3" name="직사각형 1012">
              <a:extLst>
                <a:ext uri="{FF2B5EF4-FFF2-40B4-BE49-F238E27FC236}">
                  <a16:creationId xmlns:a16="http://schemas.microsoft.com/office/drawing/2014/main" id="{C5698A68-CC81-4D5A-9907-9EB28D71D1E9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BDB1D573-D14E-4D58-81F0-AAD85509CF43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5A2B31B8-F8EF-47C6-A6AB-1AAAA4FFE538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1105EBFC-A900-4C47-8EE9-69841DBA5FB6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D0F034C6-CCCF-4709-B880-AD853E93694E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6CBE0CBC-C3F3-4F02-BFA3-2D5E0CD33185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918A4D29-8253-4B57-98E2-9BCC6D966B83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0" name="직사각형 1019">
              <a:extLst>
                <a:ext uri="{FF2B5EF4-FFF2-40B4-BE49-F238E27FC236}">
                  <a16:creationId xmlns:a16="http://schemas.microsoft.com/office/drawing/2014/main" id="{5121A2F4-8803-4DDE-8E1C-BBC6FF9B8D97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1" name="직사각형 1020">
              <a:extLst>
                <a:ext uri="{FF2B5EF4-FFF2-40B4-BE49-F238E27FC236}">
                  <a16:creationId xmlns:a16="http://schemas.microsoft.com/office/drawing/2014/main" id="{02DFD7E3-DF27-474B-A6EB-CC425A1C40C0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2" name="직사각형 1021">
              <a:extLst>
                <a:ext uri="{FF2B5EF4-FFF2-40B4-BE49-F238E27FC236}">
                  <a16:creationId xmlns:a16="http://schemas.microsoft.com/office/drawing/2014/main" id="{B44F1B8E-C94F-465F-81B0-DDEAACA557F7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3" name="직사각형 1022">
              <a:extLst>
                <a:ext uri="{FF2B5EF4-FFF2-40B4-BE49-F238E27FC236}">
                  <a16:creationId xmlns:a16="http://schemas.microsoft.com/office/drawing/2014/main" id="{D5780C77-DED7-4F94-9573-E105C4F4A2B5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4" name="직사각형 1023">
              <a:extLst>
                <a:ext uri="{FF2B5EF4-FFF2-40B4-BE49-F238E27FC236}">
                  <a16:creationId xmlns:a16="http://schemas.microsoft.com/office/drawing/2014/main" id="{3DC9897E-E075-4C86-9572-1FAD09F5C67C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25" name="그룹 1024">
            <a:extLst>
              <a:ext uri="{FF2B5EF4-FFF2-40B4-BE49-F238E27FC236}">
                <a16:creationId xmlns:a16="http://schemas.microsoft.com/office/drawing/2014/main" id="{88D7D9C8-6CA0-4835-8B1A-45D8BAA53FB1}"/>
              </a:ext>
            </a:extLst>
          </p:cNvPr>
          <p:cNvGrpSpPr/>
          <p:nvPr/>
        </p:nvGrpSpPr>
        <p:grpSpPr>
          <a:xfrm>
            <a:off x="6470948" y="3484465"/>
            <a:ext cx="1761690" cy="125835"/>
            <a:chOff x="3717721" y="1276525"/>
            <a:chExt cx="1761690" cy="125835"/>
          </a:xfrm>
        </p:grpSpPr>
        <p:sp>
          <p:nvSpPr>
            <p:cNvPr id="1026" name="직사각형 1025">
              <a:extLst>
                <a:ext uri="{FF2B5EF4-FFF2-40B4-BE49-F238E27FC236}">
                  <a16:creationId xmlns:a16="http://schemas.microsoft.com/office/drawing/2014/main" id="{FA021F8B-2BDA-4CBC-9BFD-B275D78BD0E7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7" name="직사각형 1026">
              <a:extLst>
                <a:ext uri="{FF2B5EF4-FFF2-40B4-BE49-F238E27FC236}">
                  <a16:creationId xmlns:a16="http://schemas.microsoft.com/office/drawing/2014/main" id="{D3C78FC6-94A2-4EE9-92AD-09FF3F6B13D9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8" name="직사각형 1027">
              <a:extLst>
                <a:ext uri="{FF2B5EF4-FFF2-40B4-BE49-F238E27FC236}">
                  <a16:creationId xmlns:a16="http://schemas.microsoft.com/office/drawing/2014/main" id="{DF7D4C04-FBEF-4EE4-BD9B-36206CE3E33E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9" name="직사각형 1028">
              <a:extLst>
                <a:ext uri="{FF2B5EF4-FFF2-40B4-BE49-F238E27FC236}">
                  <a16:creationId xmlns:a16="http://schemas.microsoft.com/office/drawing/2014/main" id="{185508CD-FD09-4A3F-BAC6-7C5077B46497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0" name="직사각형 1029">
              <a:extLst>
                <a:ext uri="{FF2B5EF4-FFF2-40B4-BE49-F238E27FC236}">
                  <a16:creationId xmlns:a16="http://schemas.microsoft.com/office/drawing/2014/main" id="{89FA0E16-CC74-4AFD-9C28-60FE3533BCB5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1" name="직사각형 1030">
              <a:extLst>
                <a:ext uri="{FF2B5EF4-FFF2-40B4-BE49-F238E27FC236}">
                  <a16:creationId xmlns:a16="http://schemas.microsoft.com/office/drawing/2014/main" id="{AD140B03-C393-4F87-91DE-0BC34AB167B8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2" name="직사각형 1031">
              <a:extLst>
                <a:ext uri="{FF2B5EF4-FFF2-40B4-BE49-F238E27FC236}">
                  <a16:creationId xmlns:a16="http://schemas.microsoft.com/office/drawing/2014/main" id="{D0B23AE8-DC5A-4E2E-A62D-A9B000A96933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3" name="직사각형 1032">
              <a:extLst>
                <a:ext uri="{FF2B5EF4-FFF2-40B4-BE49-F238E27FC236}">
                  <a16:creationId xmlns:a16="http://schemas.microsoft.com/office/drawing/2014/main" id="{3F221559-1A3C-469A-A05E-7338CF2FBAEC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4" name="직사각형 1033">
              <a:extLst>
                <a:ext uri="{FF2B5EF4-FFF2-40B4-BE49-F238E27FC236}">
                  <a16:creationId xmlns:a16="http://schemas.microsoft.com/office/drawing/2014/main" id="{A6ED9A79-C771-407B-BDB3-873B0267CD05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5" name="직사각형 1034">
              <a:extLst>
                <a:ext uri="{FF2B5EF4-FFF2-40B4-BE49-F238E27FC236}">
                  <a16:creationId xmlns:a16="http://schemas.microsoft.com/office/drawing/2014/main" id="{E8765A77-2376-46D5-AB55-7F09D2BA7819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6" name="직사각형 1035">
              <a:extLst>
                <a:ext uri="{FF2B5EF4-FFF2-40B4-BE49-F238E27FC236}">
                  <a16:creationId xmlns:a16="http://schemas.microsoft.com/office/drawing/2014/main" id="{59531221-9CC8-4039-9D5D-B6C69FF30AEC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7" name="직사각형 1036">
              <a:extLst>
                <a:ext uri="{FF2B5EF4-FFF2-40B4-BE49-F238E27FC236}">
                  <a16:creationId xmlns:a16="http://schemas.microsoft.com/office/drawing/2014/main" id="{7D487CD3-84BF-45BB-B4C8-59C97F9E079F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8" name="직사각형 1037">
              <a:extLst>
                <a:ext uri="{FF2B5EF4-FFF2-40B4-BE49-F238E27FC236}">
                  <a16:creationId xmlns:a16="http://schemas.microsoft.com/office/drawing/2014/main" id="{58FF3CE0-0FD7-4C5A-AED2-CCC56D86F4D9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9" name="직사각형 1038">
              <a:extLst>
                <a:ext uri="{FF2B5EF4-FFF2-40B4-BE49-F238E27FC236}">
                  <a16:creationId xmlns:a16="http://schemas.microsoft.com/office/drawing/2014/main" id="{63439497-3CE8-46CF-A7C8-663254F4B4E0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40" name="그룹 1039">
            <a:extLst>
              <a:ext uri="{FF2B5EF4-FFF2-40B4-BE49-F238E27FC236}">
                <a16:creationId xmlns:a16="http://schemas.microsoft.com/office/drawing/2014/main" id="{FE063EBC-D9D1-42CC-8EC5-813FF67B3494}"/>
              </a:ext>
            </a:extLst>
          </p:cNvPr>
          <p:cNvGrpSpPr/>
          <p:nvPr/>
        </p:nvGrpSpPr>
        <p:grpSpPr>
          <a:xfrm>
            <a:off x="6470948" y="3610300"/>
            <a:ext cx="1761690" cy="125835"/>
            <a:chOff x="3717721" y="1276525"/>
            <a:chExt cx="1761690" cy="125835"/>
          </a:xfrm>
        </p:grpSpPr>
        <p:sp>
          <p:nvSpPr>
            <p:cNvPr id="1041" name="직사각형 1040">
              <a:extLst>
                <a:ext uri="{FF2B5EF4-FFF2-40B4-BE49-F238E27FC236}">
                  <a16:creationId xmlns:a16="http://schemas.microsoft.com/office/drawing/2014/main" id="{AF1C3F31-4F1B-4172-89EE-F9E0C28B3DCC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2" name="직사각형 1041">
              <a:extLst>
                <a:ext uri="{FF2B5EF4-FFF2-40B4-BE49-F238E27FC236}">
                  <a16:creationId xmlns:a16="http://schemas.microsoft.com/office/drawing/2014/main" id="{96F28183-08A8-4C39-9A99-8CFF8EBE5B24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3" name="직사각형 1042">
              <a:extLst>
                <a:ext uri="{FF2B5EF4-FFF2-40B4-BE49-F238E27FC236}">
                  <a16:creationId xmlns:a16="http://schemas.microsoft.com/office/drawing/2014/main" id="{BAEB3AA2-2D87-416C-A4D8-053ACF0C88F9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4" name="직사각형 1043">
              <a:extLst>
                <a:ext uri="{FF2B5EF4-FFF2-40B4-BE49-F238E27FC236}">
                  <a16:creationId xmlns:a16="http://schemas.microsoft.com/office/drawing/2014/main" id="{96CC562E-C602-42EA-9EE3-F1005E1A7F25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5" name="직사각형 1044">
              <a:extLst>
                <a:ext uri="{FF2B5EF4-FFF2-40B4-BE49-F238E27FC236}">
                  <a16:creationId xmlns:a16="http://schemas.microsoft.com/office/drawing/2014/main" id="{0947D86B-C211-4B36-AB25-854D522C5697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6" name="직사각형 1045">
              <a:extLst>
                <a:ext uri="{FF2B5EF4-FFF2-40B4-BE49-F238E27FC236}">
                  <a16:creationId xmlns:a16="http://schemas.microsoft.com/office/drawing/2014/main" id="{DA26485B-C92A-4B8D-8F09-1D9DE09E484F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7" name="직사각형 1046">
              <a:extLst>
                <a:ext uri="{FF2B5EF4-FFF2-40B4-BE49-F238E27FC236}">
                  <a16:creationId xmlns:a16="http://schemas.microsoft.com/office/drawing/2014/main" id="{54F561D8-4B1B-4956-AF96-05F409B0F568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8" name="직사각형 1047">
              <a:extLst>
                <a:ext uri="{FF2B5EF4-FFF2-40B4-BE49-F238E27FC236}">
                  <a16:creationId xmlns:a16="http://schemas.microsoft.com/office/drawing/2014/main" id="{E9386432-0801-4C65-95C8-E0F88BAEEA32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9" name="직사각형 1048">
              <a:extLst>
                <a:ext uri="{FF2B5EF4-FFF2-40B4-BE49-F238E27FC236}">
                  <a16:creationId xmlns:a16="http://schemas.microsoft.com/office/drawing/2014/main" id="{769D72A9-3ABE-456E-BC6F-97099D9B342D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0" name="직사각형 1049">
              <a:extLst>
                <a:ext uri="{FF2B5EF4-FFF2-40B4-BE49-F238E27FC236}">
                  <a16:creationId xmlns:a16="http://schemas.microsoft.com/office/drawing/2014/main" id="{0F99043A-8158-4643-8429-75A281090150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1" name="직사각형 1050">
              <a:extLst>
                <a:ext uri="{FF2B5EF4-FFF2-40B4-BE49-F238E27FC236}">
                  <a16:creationId xmlns:a16="http://schemas.microsoft.com/office/drawing/2014/main" id="{6ADF7630-1421-4B7F-B5DD-559C80B56D98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2" name="직사각형 1051">
              <a:extLst>
                <a:ext uri="{FF2B5EF4-FFF2-40B4-BE49-F238E27FC236}">
                  <a16:creationId xmlns:a16="http://schemas.microsoft.com/office/drawing/2014/main" id="{673B83AF-6948-4419-BD9A-02B0007D4C87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3" name="직사각형 1052">
              <a:extLst>
                <a:ext uri="{FF2B5EF4-FFF2-40B4-BE49-F238E27FC236}">
                  <a16:creationId xmlns:a16="http://schemas.microsoft.com/office/drawing/2014/main" id="{150BC4A0-F355-4355-828C-F2B30130991E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4" name="직사각형 1053">
              <a:extLst>
                <a:ext uri="{FF2B5EF4-FFF2-40B4-BE49-F238E27FC236}">
                  <a16:creationId xmlns:a16="http://schemas.microsoft.com/office/drawing/2014/main" id="{F1442EFD-7A3F-4554-9E77-DC87FDED4BEE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55" name="그룹 1054">
            <a:extLst>
              <a:ext uri="{FF2B5EF4-FFF2-40B4-BE49-F238E27FC236}">
                <a16:creationId xmlns:a16="http://schemas.microsoft.com/office/drawing/2014/main" id="{AA0B67F5-C3A1-4BEE-A5C4-DC34A0D50B2A}"/>
              </a:ext>
            </a:extLst>
          </p:cNvPr>
          <p:cNvGrpSpPr/>
          <p:nvPr/>
        </p:nvGrpSpPr>
        <p:grpSpPr>
          <a:xfrm>
            <a:off x="6470948" y="3736135"/>
            <a:ext cx="1761690" cy="125835"/>
            <a:chOff x="3717721" y="1276525"/>
            <a:chExt cx="1761690" cy="125835"/>
          </a:xfrm>
        </p:grpSpPr>
        <p:sp>
          <p:nvSpPr>
            <p:cNvPr id="1056" name="직사각형 1055">
              <a:extLst>
                <a:ext uri="{FF2B5EF4-FFF2-40B4-BE49-F238E27FC236}">
                  <a16:creationId xmlns:a16="http://schemas.microsoft.com/office/drawing/2014/main" id="{69E75D5F-4169-4A66-AB7E-F89CBE5CF215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7" name="직사각형 1056">
              <a:extLst>
                <a:ext uri="{FF2B5EF4-FFF2-40B4-BE49-F238E27FC236}">
                  <a16:creationId xmlns:a16="http://schemas.microsoft.com/office/drawing/2014/main" id="{C64FA4F8-B077-4C11-B0CC-CE6D541AA0B3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8" name="직사각형 1057">
              <a:extLst>
                <a:ext uri="{FF2B5EF4-FFF2-40B4-BE49-F238E27FC236}">
                  <a16:creationId xmlns:a16="http://schemas.microsoft.com/office/drawing/2014/main" id="{AD321F93-BAD8-44D7-BC8D-DE64309E0E72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9" name="직사각형 1058">
              <a:extLst>
                <a:ext uri="{FF2B5EF4-FFF2-40B4-BE49-F238E27FC236}">
                  <a16:creationId xmlns:a16="http://schemas.microsoft.com/office/drawing/2014/main" id="{9486CE08-2CF8-4E64-A14F-BC81BF580820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0" name="직사각형 1059">
              <a:extLst>
                <a:ext uri="{FF2B5EF4-FFF2-40B4-BE49-F238E27FC236}">
                  <a16:creationId xmlns:a16="http://schemas.microsoft.com/office/drawing/2014/main" id="{20832417-C972-4BF9-92F4-DF7CEAF1E307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1" name="직사각형 1060">
              <a:extLst>
                <a:ext uri="{FF2B5EF4-FFF2-40B4-BE49-F238E27FC236}">
                  <a16:creationId xmlns:a16="http://schemas.microsoft.com/office/drawing/2014/main" id="{3A32C914-61D1-496B-8AEE-6C0B284F516A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2" name="직사각형 1061">
              <a:extLst>
                <a:ext uri="{FF2B5EF4-FFF2-40B4-BE49-F238E27FC236}">
                  <a16:creationId xmlns:a16="http://schemas.microsoft.com/office/drawing/2014/main" id="{81262AC1-7E17-44C9-949D-DA00546FD714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3" name="직사각형 1062">
              <a:extLst>
                <a:ext uri="{FF2B5EF4-FFF2-40B4-BE49-F238E27FC236}">
                  <a16:creationId xmlns:a16="http://schemas.microsoft.com/office/drawing/2014/main" id="{7242BAEF-FCCC-4C98-8AAC-BD27FB8EC6E6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4" name="직사각형 1063">
              <a:extLst>
                <a:ext uri="{FF2B5EF4-FFF2-40B4-BE49-F238E27FC236}">
                  <a16:creationId xmlns:a16="http://schemas.microsoft.com/office/drawing/2014/main" id="{E3621CFB-70B1-43FF-9BE2-ACF201AE4C70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5" name="직사각형 1064">
              <a:extLst>
                <a:ext uri="{FF2B5EF4-FFF2-40B4-BE49-F238E27FC236}">
                  <a16:creationId xmlns:a16="http://schemas.microsoft.com/office/drawing/2014/main" id="{19248F48-20CD-4A18-9ADB-3AB0502DFF2A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6" name="직사각형 1065">
              <a:extLst>
                <a:ext uri="{FF2B5EF4-FFF2-40B4-BE49-F238E27FC236}">
                  <a16:creationId xmlns:a16="http://schemas.microsoft.com/office/drawing/2014/main" id="{6CC7A470-F66E-4631-9280-E6ADE3C509FE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7" name="직사각형 1066">
              <a:extLst>
                <a:ext uri="{FF2B5EF4-FFF2-40B4-BE49-F238E27FC236}">
                  <a16:creationId xmlns:a16="http://schemas.microsoft.com/office/drawing/2014/main" id="{9800E2F8-927A-4A7A-B590-97E59555C5C7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8" name="직사각형 1067">
              <a:extLst>
                <a:ext uri="{FF2B5EF4-FFF2-40B4-BE49-F238E27FC236}">
                  <a16:creationId xmlns:a16="http://schemas.microsoft.com/office/drawing/2014/main" id="{F10BEBC7-5B22-406E-9D75-5901F0928D6F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9" name="직사각형 1068">
              <a:extLst>
                <a:ext uri="{FF2B5EF4-FFF2-40B4-BE49-F238E27FC236}">
                  <a16:creationId xmlns:a16="http://schemas.microsoft.com/office/drawing/2014/main" id="{E468A142-C222-417A-BD33-206C7F6D8FF7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70" name="그룹 1069">
            <a:extLst>
              <a:ext uri="{FF2B5EF4-FFF2-40B4-BE49-F238E27FC236}">
                <a16:creationId xmlns:a16="http://schemas.microsoft.com/office/drawing/2014/main" id="{9B7E1FF4-48FC-4F60-951B-05F558960E04}"/>
              </a:ext>
            </a:extLst>
          </p:cNvPr>
          <p:cNvGrpSpPr/>
          <p:nvPr/>
        </p:nvGrpSpPr>
        <p:grpSpPr>
          <a:xfrm>
            <a:off x="6463597" y="3963620"/>
            <a:ext cx="1761690" cy="125835"/>
            <a:chOff x="3717721" y="1276525"/>
            <a:chExt cx="1761690" cy="125835"/>
          </a:xfrm>
        </p:grpSpPr>
        <p:sp>
          <p:nvSpPr>
            <p:cNvPr id="1071" name="직사각형 1070">
              <a:extLst>
                <a:ext uri="{FF2B5EF4-FFF2-40B4-BE49-F238E27FC236}">
                  <a16:creationId xmlns:a16="http://schemas.microsoft.com/office/drawing/2014/main" id="{BC1CE010-CBDF-4E37-8C49-AECBD72E654E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2" name="직사각형 1071">
              <a:extLst>
                <a:ext uri="{FF2B5EF4-FFF2-40B4-BE49-F238E27FC236}">
                  <a16:creationId xmlns:a16="http://schemas.microsoft.com/office/drawing/2014/main" id="{A8E18299-A77E-488E-B4FE-D872E32F31FF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3" name="직사각형 1072">
              <a:extLst>
                <a:ext uri="{FF2B5EF4-FFF2-40B4-BE49-F238E27FC236}">
                  <a16:creationId xmlns:a16="http://schemas.microsoft.com/office/drawing/2014/main" id="{238E14F3-ED0E-4A22-84CD-D3E9C3AFE475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4" name="직사각형 1073">
              <a:extLst>
                <a:ext uri="{FF2B5EF4-FFF2-40B4-BE49-F238E27FC236}">
                  <a16:creationId xmlns:a16="http://schemas.microsoft.com/office/drawing/2014/main" id="{29E6577C-DB33-46E9-AE15-6E4475EBEBFC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5" name="직사각형 1074">
              <a:extLst>
                <a:ext uri="{FF2B5EF4-FFF2-40B4-BE49-F238E27FC236}">
                  <a16:creationId xmlns:a16="http://schemas.microsoft.com/office/drawing/2014/main" id="{9605CC5A-93ED-4DC3-8607-BB44EC5AC92F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6" name="직사각형 1075">
              <a:extLst>
                <a:ext uri="{FF2B5EF4-FFF2-40B4-BE49-F238E27FC236}">
                  <a16:creationId xmlns:a16="http://schemas.microsoft.com/office/drawing/2014/main" id="{AE79DE98-2DB7-422D-851B-628BC5823B33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7" name="직사각형 1076">
              <a:extLst>
                <a:ext uri="{FF2B5EF4-FFF2-40B4-BE49-F238E27FC236}">
                  <a16:creationId xmlns:a16="http://schemas.microsoft.com/office/drawing/2014/main" id="{E4403523-359C-4FC0-ACBE-478CFF9B2EBA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8" name="직사각형 1077">
              <a:extLst>
                <a:ext uri="{FF2B5EF4-FFF2-40B4-BE49-F238E27FC236}">
                  <a16:creationId xmlns:a16="http://schemas.microsoft.com/office/drawing/2014/main" id="{797D0D75-71C8-416A-8C16-26126B09B514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9" name="직사각형 1078">
              <a:extLst>
                <a:ext uri="{FF2B5EF4-FFF2-40B4-BE49-F238E27FC236}">
                  <a16:creationId xmlns:a16="http://schemas.microsoft.com/office/drawing/2014/main" id="{39F73FE9-0BB0-4866-9C47-A2CF97CDE63A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0" name="직사각형 1079">
              <a:extLst>
                <a:ext uri="{FF2B5EF4-FFF2-40B4-BE49-F238E27FC236}">
                  <a16:creationId xmlns:a16="http://schemas.microsoft.com/office/drawing/2014/main" id="{E7DE7504-D2C9-44B4-BBF6-762E6ECD4844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1" name="직사각형 1080">
              <a:extLst>
                <a:ext uri="{FF2B5EF4-FFF2-40B4-BE49-F238E27FC236}">
                  <a16:creationId xmlns:a16="http://schemas.microsoft.com/office/drawing/2014/main" id="{426198A7-DFC6-4DFA-9ADF-51FB97A62D6C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2" name="직사각형 1081">
              <a:extLst>
                <a:ext uri="{FF2B5EF4-FFF2-40B4-BE49-F238E27FC236}">
                  <a16:creationId xmlns:a16="http://schemas.microsoft.com/office/drawing/2014/main" id="{F44B8187-B45D-46E5-866E-99740FB9EFC2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3" name="직사각형 1082">
              <a:extLst>
                <a:ext uri="{FF2B5EF4-FFF2-40B4-BE49-F238E27FC236}">
                  <a16:creationId xmlns:a16="http://schemas.microsoft.com/office/drawing/2014/main" id="{18A066F3-456A-4765-B5B2-26733721AC52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4" name="직사각형 1083">
              <a:extLst>
                <a:ext uri="{FF2B5EF4-FFF2-40B4-BE49-F238E27FC236}">
                  <a16:creationId xmlns:a16="http://schemas.microsoft.com/office/drawing/2014/main" id="{F5325422-6517-4A44-BB4A-B4DFC8748033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85" name="직선 화살표 연결선 1084">
            <a:extLst>
              <a:ext uri="{FF2B5EF4-FFF2-40B4-BE49-F238E27FC236}">
                <a16:creationId xmlns:a16="http://schemas.microsoft.com/office/drawing/2014/main" id="{612720CC-81C5-4437-BC6F-28682CC84ADB}"/>
              </a:ext>
            </a:extLst>
          </p:cNvPr>
          <p:cNvCxnSpPr>
            <a:cxnSpLocks/>
            <a:stCxn id="198" idx="3"/>
            <a:endCxn id="981" idx="1"/>
          </p:cNvCxnSpPr>
          <p:nvPr/>
        </p:nvCxnSpPr>
        <p:spPr>
          <a:xfrm flipV="1">
            <a:off x="6139673" y="3168191"/>
            <a:ext cx="325681" cy="319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직선 화살표 연결선 1085">
            <a:extLst>
              <a:ext uri="{FF2B5EF4-FFF2-40B4-BE49-F238E27FC236}">
                <a16:creationId xmlns:a16="http://schemas.microsoft.com/office/drawing/2014/main" id="{EE21EC5F-220E-49E7-A713-9AE88ED21215}"/>
              </a:ext>
            </a:extLst>
          </p:cNvPr>
          <p:cNvCxnSpPr>
            <a:cxnSpLocks/>
            <a:stCxn id="199" idx="3"/>
            <a:endCxn id="1071" idx="1"/>
          </p:cNvCxnSpPr>
          <p:nvPr/>
        </p:nvCxnSpPr>
        <p:spPr>
          <a:xfrm>
            <a:off x="6139673" y="3714674"/>
            <a:ext cx="323924" cy="311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직선 화살표 연결선 1086">
            <a:extLst>
              <a:ext uri="{FF2B5EF4-FFF2-40B4-BE49-F238E27FC236}">
                <a16:creationId xmlns:a16="http://schemas.microsoft.com/office/drawing/2014/main" id="{BFD77D7D-AD93-40F3-986B-A55D5F747BEC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직선 화살표 연결선 1087">
            <a:extLst>
              <a:ext uri="{FF2B5EF4-FFF2-40B4-BE49-F238E27FC236}">
                <a16:creationId xmlns:a16="http://schemas.microsoft.com/office/drawing/2014/main" id="{828A7693-E1A3-4B62-BF24-E6E118299F29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직선 화살표 연결선 1088">
            <a:extLst>
              <a:ext uri="{FF2B5EF4-FFF2-40B4-BE49-F238E27FC236}">
                <a16:creationId xmlns:a16="http://schemas.microsoft.com/office/drawing/2014/main" id="{CAEDA9A0-EFC8-4AC6-ADC6-3A1C7E41C257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0" name="TextBox 1089">
            <a:extLst>
              <a:ext uri="{FF2B5EF4-FFF2-40B4-BE49-F238E27FC236}">
                <a16:creationId xmlns:a16="http://schemas.microsoft.com/office/drawing/2014/main" id="{4180924D-7C4F-4621-AA59-29254EFD7CF6}"/>
              </a:ext>
            </a:extLst>
          </p:cNvPr>
          <p:cNvSpPr txBox="1"/>
          <p:nvPr/>
        </p:nvSpPr>
        <p:spPr>
          <a:xfrm>
            <a:off x="4282345" y="4123395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91" name="그룹 1090">
            <a:extLst>
              <a:ext uri="{FF2B5EF4-FFF2-40B4-BE49-F238E27FC236}">
                <a16:creationId xmlns:a16="http://schemas.microsoft.com/office/drawing/2014/main" id="{DD0ACF19-1D52-4CCD-B605-BB3AA4BA56F3}"/>
              </a:ext>
            </a:extLst>
          </p:cNvPr>
          <p:cNvGrpSpPr/>
          <p:nvPr/>
        </p:nvGrpSpPr>
        <p:grpSpPr>
          <a:xfrm>
            <a:off x="6460132" y="4275484"/>
            <a:ext cx="755010" cy="125835"/>
            <a:chOff x="3617503" y="2075654"/>
            <a:chExt cx="755010" cy="125835"/>
          </a:xfrm>
        </p:grpSpPr>
        <p:sp>
          <p:nvSpPr>
            <p:cNvPr id="1092" name="직사각형 1091">
              <a:extLst>
                <a:ext uri="{FF2B5EF4-FFF2-40B4-BE49-F238E27FC236}">
                  <a16:creationId xmlns:a16="http://schemas.microsoft.com/office/drawing/2014/main" id="{EFF3EB79-3932-47E6-9F5A-2B31E1B9A234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3" name="직사각형 1092">
              <a:extLst>
                <a:ext uri="{FF2B5EF4-FFF2-40B4-BE49-F238E27FC236}">
                  <a16:creationId xmlns:a16="http://schemas.microsoft.com/office/drawing/2014/main" id="{B765F837-0BC3-44CF-8084-09E6C63284F8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4" name="직사각형 1093">
              <a:extLst>
                <a:ext uri="{FF2B5EF4-FFF2-40B4-BE49-F238E27FC236}">
                  <a16:creationId xmlns:a16="http://schemas.microsoft.com/office/drawing/2014/main" id="{BFCCA510-E0FB-4AAA-ABEE-AB0C2B05AF9C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5" name="직사각형 1094">
              <a:extLst>
                <a:ext uri="{FF2B5EF4-FFF2-40B4-BE49-F238E27FC236}">
                  <a16:creationId xmlns:a16="http://schemas.microsoft.com/office/drawing/2014/main" id="{8143B69A-88D8-482A-8B9D-89D52EFC7D6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6" name="직사각형 1095">
              <a:extLst>
                <a:ext uri="{FF2B5EF4-FFF2-40B4-BE49-F238E27FC236}">
                  <a16:creationId xmlns:a16="http://schemas.microsoft.com/office/drawing/2014/main" id="{EBC7CDE1-A9C9-4166-A272-1D424883DBA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7" name="직사각형 1096">
              <a:extLst>
                <a:ext uri="{FF2B5EF4-FFF2-40B4-BE49-F238E27FC236}">
                  <a16:creationId xmlns:a16="http://schemas.microsoft.com/office/drawing/2014/main" id="{8700673F-D723-4AC2-9C71-469D3D4D5DFF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98" name="그룹 1097">
            <a:extLst>
              <a:ext uri="{FF2B5EF4-FFF2-40B4-BE49-F238E27FC236}">
                <a16:creationId xmlns:a16="http://schemas.microsoft.com/office/drawing/2014/main" id="{C9C42721-B87C-4510-8465-3F05F4CEB555}"/>
              </a:ext>
            </a:extLst>
          </p:cNvPr>
          <p:cNvGrpSpPr/>
          <p:nvPr/>
        </p:nvGrpSpPr>
        <p:grpSpPr>
          <a:xfrm>
            <a:off x="6460132" y="4400884"/>
            <a:ext cx="755010" cy="125835"/>
            <a:chOff x="3617503" y="2075654"/>
            <a:chExt cx="755010" cy="125835"/>
          </a:xfrm>
        </p:grpSpPr>
        <p:sp>
          <p:nvSpPr>
            <p:cNvPr id="1099" name="직사각형 1098">
              <a:extLst>
                <a:ext uri="{FF2B5EF4-FFF2-40B4-BE49-F238E27FC236}">
                  <a16:creationId xmlns:a16="http://schemas.microsoft.com/office/drawing/2014/main" id="{4064B89A-8F85-4C70-8CBC-A4CC9E401BA2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0" name="직사각형 1099">
              <a:extLst>
                <a:ext uri="{FF2B5EF4-FFF2-40B4-BE49-F238E27FC236}">
                  <a16:creationId xmlns:a16="http://schemas.microsoft.com/office/drawing/2014/main" id="{604C1227-93A1-4115-AC81-1B33D9D8169A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1" name="직사각형 1100">
              <a:extLst>
                <a:ext uri="{FF2B5EF4-FFF2-40B4-BE49-F238E27FC236}">
                  <a16:creationId xmlns:a16="http://schemas.microsoft.com/office/drawing/2014/main" id="{6977476F-0B9B-4522-B51E-05928E7F6E8A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2" name="직사각형 1101">
              <a:extLst>
                <a:ext uri="{FF2B5EF4-FFF2-40B4-BE49-F238E27FC236}">
                  <a16:creationId xmlns:a16="http://schemas.microsoft.com/office/drawing/2014/main" id="{E4FAEC40-CA50-4536-9511-0F12FBCF5392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3" name="직사각형 1102">
              <a:extLst>
                <a:ext uri="{FF2B5EF4-FFF2-40B4-BE49-F238E27FC236}">
                  <a16:creationId xmlns:a16="http://schemas.microsoft.com/office/drawing/2014/main" id="{17662444-54EB-4429-ACC9-EDB7CD9277C8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4" name="직사각형 1103">
              <a:extLst>
                <a:ext uri="{FF2B5EF4-FFF2-40B4-BE49-F238E27FC236}">
                  <a16:creationId xmlns:a16="http://schemas.microsoft.com/office/drawing/2014/main" id="{CED93C6B-D6AC-4587-8602-6DDA60E08A93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05" name="그룹 1104">
            <a:extLst>
              <a:ext uri="{FF2B5EF4-FFF2-40B4-BE49-F238E27FC236}">
                <a16:creationId xmlns:a16="http://schemas.microsoft.com/office/drawing/2014/main" id="{7158308F-6350-41D3-A3F0-65380710EFB2}"/>
              </a:ext>
            </a:extLst>
          </p:cNvPr>
          <p:cNvGrpSpPr/>
          <p:nvPr/>
        </p:nvGrpSpPr>
        <p:grpSpPr>
          <a:xfrm>
            <a:off x="6460132" y="4526284"/>
            <a:ext cx="755010" cy="125835"/>
            <a:chOff x="3617503" y="2075654"/>
            <a:chExt cx="755010" cy="125835"/>
          </a:xfrm>
        </p:grpSpPr>
        <p:sp>
          <p:nvSpPr>
            <p:cNvPr id="1106" name="직사각형 1105">
              <a:extLst>
                <a:ext uri="{FF2B5EF4-FFF2-40B4-BE49-F238E27FC236}">
                  <a16:creationId xmlns:a16="http://schemas.microsoft.com/office/drawing/2014/main" id="{B17F610A-4613-484F-8353-160908344A2E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7" name="직사각형 1106">
              <a:extLst>
                <a:ext uri="{FF2B5EF4-FFF2-40B4-BE49-F238E27FC236}">
                  <a16:creationId xmlns:a16="http://schemas.microsoft.com/office/drawing/2014/main" id="{EFC38E99-69EE-43F6-93F6-CD398DCFE372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8" name="직사각형 1107">
              <a:extLst>
                <a:ext uri="{FF2B5EF4-FFF2-40B4-BE49-F238E27FC236}">
                  <a16:creationId xmlns:a16="http://schemas.microsoft.com/office/drawing/2014/main" id="{CB3EF2E1-8293-40A9-BD34-2A8F0A8AA1C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9" name="직사각형 1108">
              <a:extLst>
                <a:ext uri="{FF2B5EF4-FFF2-40B4-BE49-F238E27FC236}">
                  <a16:creationId xmlns:a16="http://schemas.microsoft.com/office/drawing/2014/main" id="{8F468683-B8E3-4881-B718-DBCABC8BBAD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0" name="직사각형 1109">
              <a:extLst>
                <a:ext uri="{FF2B5EF4-FFF2-40B4-BE49-F238E27FC236}">
                  <a16:creationId xmlns:a16="http://schemas.microsoft.com/office/drawing/2014/main" id="{B25108D2-FE6C-40E8-9712-8E518B7ACF0F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1" name="직사각형 1110">
              <a:extLst>
                <a:ext uri="{FF2B5EF4-FFF2-40B4-BE49-F238E27FC236}">
                  <a16:creationId xmlns:a16="http://schemas.microsoft.com/office/drawing/2014/main" id="{4C2A6581-48EC-42ED-8DE2-C3C0FE3DD8ED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12" name="그룹 1111">
            <a:extLst>
              <a:ext uri="{FF2B5EF4-FFF2-40B4-BE49-F238E27FC236}">
                <a16:creationId xmlns:a16="http://schemas.microsoft.com/office/drawing/2014/main" id="{7F1C0771-1687-4D1B-AFE9-54BFABAE75DF}"/>
              </a:ext>
            </a:extLst>
          </p:cNvPr>
          <p:cNvGrpSpPr/>
          <p:nvPr/>
        </p:nvGrpSpPr>
        <p:grpSpPr>
          <a:xfrm>
            <a:off x="6460132" y="4651684"/>
            <a:ext cx="755010" cy="125835"/>
            <a:chOff x="3617503" y="2075654"/>
            <a:chExt cx="755010" cy="125835"/>
          </a:xfrm>
        </p:grpSpPr>
        <p:sp>
          <p:nvSpPr>
            <p:cNvPr id="1113" name="직사각형 1112">
              <a:extLst>
                <a:ext uri="{FF2B5EF4-FFF2-40B4-BE49-F238E27FC236}">
                  <a16:creationId xmlns:a16="http://schemas.microsoft.com/office/drawing/2014/main" id="{3958B429-3806-4101-9326-0D3AA6082E24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4" name="직사각형 1113">
              <a:extLst>
                <a:ext uri="{FF2B5EF4-FFF2-40B4-BE49-F238E27FC236}">
                  <a16:creationId xmlns:a16="http://schemas.microsoft.com/office/drawing/2014/main" id="{3E56354E-18EF-4D40-80AB-40C18553A7CB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5" name="직사각형 1114">
              <a:extLst>
                <a:ext uri="{FF2B5EF4-FFF2-40B4-BE49-F238E27FC236}">
                  <a16:creationId xmlns:a16="http://schemas.microsoft.com/office/drawing/2014/main" id="{F4CCF356-051D-4A7C-A5A6-BB162D8C4914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6" name="직사각형 1115">
              <a:extLst>
                <a:ext uri="{FF2B5EF4-FFF2-40B4-BE49-F238E27FC236}">
                  <a16:creationId xmlns:a16="http://schemas.microsoft.com/office/drawing/2014/main" id="{B648E2D1-CAB8-43FE-91C0-AB864F4D3768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7" name="직사각형 1116">
              <a:extLst>
                <a:ext uri="{FF2B5EF4-FFF2-40B4-BE49-F238E27FC236}">
                  <a16:creationId xmlns:a16="http://schemas.microsoft.com/office/drawing/2014/main" id="{18D2FF5D-A131-4FB6-8500-ACC3130BD94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8" name="직사각형 1117">
              <a:extLst>
                <a:ext uri="{FF2B5EF4-FFF2-40B4-BE49-F238E27FC236}">
                  <a16:creationId xmlns:a16="http://schemas.microsoft.com/office/drawing/2014/main" id="{55A169F0-2210-4001-B6CC-6ACC15E34B78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119" name="직선 화살표 연결선 1118">
            <a:extLst>
              <a:ext uri="{FF2B5EF4-FFF2-40B4-BE49-F238E27FC236}">
                <a16:creationId xmlns:a16="http://schemas.microsoft.com/office/drawing/2014/main" id="{4329FEA2-A4CC-4521-9E9D-A26BF5606A18}"/>
              </a:ext>
            </a:extLst>
          </p:cNvPr>
          <p:cNvCxnSpPr>
            <a:cxnSpLocks/>
            <a:stCxn id="410" idx="3"/>
            <a:endCxn id="1092" idx="1"/>
          </p:cNvCxnSpPr>
          <p:nvPr/>
        </p:nvCxnSpPr>
        <p:spPr>
          <a:xfrm>
            <a:off x="6139673" y="4309365"/>
            <a:ext cx="320459" cy="29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0" name="그룹 1119">
            <a:extLst>
              <a:ext uri="{FF2B5EF4-FFF2-40B4-BE49-F238E27FC236}">
                <a16:creationId xmlns:a16="http://schemas.microsoft.com/office/drawing/2014/main" id="{4A0B4DEF-FEAB-4700-AD3E-5884080C2963}"/>
              </a:ext>
            </a:extLst>
          </p:cNvPr>
          <p:cNvGrpSpPr/>
          <p:nvPr/>
        </p:nvGrpSpPr>
        <p:grpSpPr>
          <a:xfrm>
            <a:off x="7594937" y="4275484"/>
            <a:ext cx="755010" cy="125835"/>
            <a:chOff x="3617503" y="2075654"/>
            <a:chExt cx="755010" cy="125835"/>
          </a:xfrm>
        </p:grpSpPr>
        <p:sp>
          <p:nvSpPr>
            <p:cNvPr id="1121" name="직사각형 1120">
              <a:extLst>
                <a:ext uri="{FF2B5EF4-FFF2-40B4-BE49-F238E27FC236}">
                  <a16:creationId xmlns:a16="http://schemas.microsoft.com/office/drawing/2014/main" id="{B7A50B32-4482-4C4A-B812-BC5B16F094CF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2" name="직사각형 1121">
              <a:extLst>
                <a:ext uri="{FF2B5EF4-FFF2-40B4-BE49-F238E27FC236}">
                  <a16:creationId xmlns:a16="http://schemas.microsoft.com/office/drawing/2014/main" id="{43867011-A688-4DEE-BD50-07BCDD3BF50F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3" name="직사각형 1122">
              <a:extLst>
                <a:ext uri="{FF2B5EF4-FFF2-40B4-BE49-F238E27FC236}">
                  <a16:creationId xmlns:a16="http://schemas.microsoft.com/office/drawing/2014/main" id="{7C63E9BC-F69D-457E-B20F-5FBE864D573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4" name="직사각형 1123">
              <a:extLst>
                <a:ext uri="{FF2B5EF4-FFF2-40B4-BE49-F238E27FC236}">
                  <a16:creationId xmlns:a16="http://schemas.microsoft.com/office/drawing/2014/main" id="{A9109253-0716-4797-BDE6-FDA19C7F3140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5" name="직사각형 1124">
              <a:extLst>
                <a:ext uri="{FF2B5EF4-FFF2-40B4-BE49-F238E27FC236}">
                  <a16:creationId xmlns:a16="http://schemas.microsoft.com/office/drawing/2014/main" id="{58B2E21C-9771-483B-A842-3E7447D2679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6" name="직사각형 1125">
              <a:extLst>
                <a:ext uri="{FF2B5EF4-FFF2-40B4-BE49-F238E27FC236}">
                  <a16:creationId xmlns:a16="http://schemas.microsoft.com/office/drawing/2014/main" id="{F40BE892-BA8F-4ECA-B095-D6AF6A0D3B50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27" name="그룹 1126">
            <a:extLst>
              <a:ext uri="{FF2B5EF4-FFF2-40B4-BE49-F238E27FC236}">
                <a16:creationId xmlns:a16="http://schemas.microsoft.com/office/drawing/2014/main" id="{D0C02E04-797B-4478-BD78-0D66C0F12B30}"/>
              </a:ext>
            </a:extLst>
          </p:cNvPr>
          <p:cNvGrpSpPr/>
          <p:nvPr/>
        </p:nvGrpSpPr>
        <p:grpSpPr>
          <a:xfrm>
            <a:off x="7594937" y="4400884"/>
            <a:ext cx="755010" cy="125835"/>
            <a:chOff x="3617503" y="2075654"/>
            <a:chExt cx="755010" cy="125835"/>
          </a:xfrm>
        </p:grpSpPr>
        <p:sp>
          <p:nvSpPr>
            <p:cNvPr id="1128" name="직사각형 1127">
              <a:extLst>
                <a:ext uri="{FF2B5EF4-FFF2-40B4-BE49-F238E27FC236}">
                  <a16:creationId xmlns:a16="http://schemas.microsoft.com/office/drawing/2014/main" id="{D9F35DC4-EDBA-4AB3-A93F-4D12BDD9D4D6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9" name="직사각형 1128">
              <a:extLst>
                <a:ext uri="{FF2B5EF4-FFF2-40B4-BE49-F238E27FC236}">
                  <a16:creationId xmlns:a16="http://schemas.microsoft.com/office/drawing/2014/main" id="{B46451A7-752B-4E97-B433-D941849F92C7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0" name="직사각형 1129">
              <a:extLst>
                <a:ext uri="{FF2B5EF4-FFF2-40B4-BE49-F238E27FC236}">
                  <a16:creationId xmlns:a16="http://schemas.microsoft.com/office/drawing/2014/main" id="{345897F2-3A06-4EB1-B645-2E249148799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1" name="직사각형 1130">
              <a:extLst>
                <a:ext uri="{FF2B5EF4-FFF2-40B4-BE49-F238E27FC236}">
                  <a16:creationId xmlns:a16="http://schemas.microsoft.com/office/drawing/2014/main" id="{790C4B34-CF5C-4D60-8E78-3E03E3C47956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2" name="직사각형 1131">
              <a:extLst>
                <a:ext uri="{FF2B5EF4-FFF2-40B4-BE49-F238E27FC236}">
                  <a16:creationId xmlns:a16="http://schemas.microsoft.com/office/drawing/2014/main" id="{B8397F01-3DC4-4D5C-93BA-4230E72B71CE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3" name="직사각형 1132">
              <a:extLst>
                <a:ext uri="{FF2B5EF4-FFF2-40B4-BE49-F238E27FC236}">
                  <a16:creationId xmlns:a16="http://schemas.microsoft.com/office/drawing/2014/main" id="{789D83BC-CED2-446A-9E4C-5BBDB657B0AF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34" name="그룹 1133">
            <a:extLst>
              <a:ext uri="{FF2B5EF4-FFF2-40B4-BE49-F238E27FC236}">
                <a16:creationId xmlns:a16="http://schemas.microsoft.com/office/drawing/2014/main" id="{8BB65AA1-BB21-42A1-BA15-8480623879D4}"/>
              </a:ext>
            </a:extLst>
          </p:cNvPr>
          <p:cNvGrpSpPr/>
          <p:nvPr/>
        </p:nvGrpSpPr>
        <p:grpSpPr>
          <a:xfrm>
            <a:off x="7594937" y="4526284"/>
            <a:ext cx="755010" cy="125835"/>
            <a:chOff x="3617503" y="2075654"/>
            <a:chExt cx="755010" cy="125835"/>
          </a:xfrm>
        </p:grpSpPr>
        <p:sp>
          <p:nvSpPr>
            <p:cNvPr id="1135" name="직사각형 1134">
              <a:extLst>
                <a:ext uri="{FF2B5EF4-FFF2-40B4-BE49-F238E27FC236}">
                  <a16:creationId xmlns:a16="http://schemas.microsoft.com/office/drawing/2014/main" id="{5226D31C-4BAA-4030-AA1C-80BB8E3C4629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6" name="직사각형 1135">
              <a:extLst>
                <a:ext uri="{FF2B5EF4-FFF2-40B4-BE49-F238E27FC236}">
                  <a16:creationId xmlns:a16="http://schemas.microsoft.com/office/drawing/2014/main" id="{3DBBA53C-8843-4227-9A91-6FFEA3E84534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7" name="직사각형 1136">
              <a:extLst>
                <a:ext uri="{FF2B5EF4-FFF2-40B4-BE49-F238E27FC236}">
                  <a16:creationId xmlns:a16="http://schemas.microsoft.com/office/drawing/2014/main" id="{16EDC561-4EAB-45BD-88B1-2F33C15B34F9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8" name="직사각형 1137">
              <a:extLst>
                <a:ext uri="{FF2B5EF4-FFF2-40B4-BE49-F238E27FC236}">
                  <a16:creationId xmlns:a16="http://schemas.microsoft.com/office/drawing/2014/main" id="{6A12497A-E0A2-450B-B200-D5D28E0DBF6F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9" name="직사각형 1138">
              <a:extLst>
                <a:ext uri="{FF2B5EF4-FFF2-40B4-BE49-F238E27FC236}">
                  <a16:creationId xmlns:a16="http://schemas.microsoft.com/office/drawing/2014/main" id="{A8482124-D010-4DBE-9B5B-E9BC07AD735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0" name="직사각형 1139">
              <a:extLst>
                <a:ext uri="{FF2B5EF4-FFF2-40B4-BE49-F238E27FC236}">
                  <a16:creationId xmlns:a16="http://schemas.microsoft.com/office/drawing/2014/main" id="{ABA6D54E-1363-4E58-A1FD-9EAAEF07F716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41" name="그룹 1140">
            <a:extLst>
              <a:ext uri="{FF2B5EF4-FFF2-40B4-BE49-F238E27FC236}">
                <a16:creationId xmlns:a16="http://schemas.microsoft.com/office/drawing/2014/main" id="{7A47EA78-12D2-4F58-A073-82F079094584}"/>
              </a:ext>
            </a:extLst>
          </p:cNvPr>
          <p:cNvGrpSpPr/>
          <p:nvPr/>
        </p:nvGrpSpPr>
        <p:grpSpPr>
          <a:xfrm>
            <a:off x="7594937" y="4651684"/>
            <a:ext cx="755010" cy="125835"/>
            <a:chOff x="3617503" y="2075654"/>
            <a:chExt cx="755010" cy="125835"/>
          </a:xfrm>
        </p:grpSpPr>
        <p:sp>
          <p:nvSpPr>
            <p:cNvPr id="1142" name="직사각형 1141">
              <a:extLst>
                <a:ext uri="{FF2B5EF4-FFF2-40B4-BE49-F238E27FC236}">
                  <a16:creationId xmlns:a16="http://schemas.microsoft.com/office/drawing/2014/main" id="{257449FE-BB9C-42BB-AD1B-AF58D4FA7721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3" name="직사각형 1142">
              <a:extLst>
                <a:ext uri="{FF2B5EF4-FFF2-40B4-BE49-F238E27FC236}">
                  <a16:creationId xmlns:a16="http://schemas.microsoft.com/office/drawing/2014/main" id="{DD5193ED-76C2-4C21-BE34-62BB90CEFDF0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4" name="직사각형 1143">
              <a:extLst>
                <a:ext uri="{FF2B5EF4-FFF2-40B4-BE49-F238E27FC236}">
                  <a16:creationId xmlns:a16="http://schemas.microsoft.com/office/drawing/2014/main" id="{41A003F7-C115-46E3-8D1C-F65ACE9E6F38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5" name="직사각형 1144">
              <a:extLst>
                <a:ext uri="{FF2B5EF4-FFF2-40B4-BE49-F238E27FC236}">
                  <a16:creationId xmlns:a16="http://schemas.microsoft.com/office/drawing/2014/main" id="{2E9625F6-9A93-47DB-8E41-19236230760D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6" name="직사각형 1145">
              <a:extLst>
                <a:ext uri="{FF2B5EF4-FFF2-40B4-BE49-F238E27FC236}">
                  <a16:creationId xmlns:a16="http://schemas.microsoft.com/office/drawing/2014/main" id="{793814BA-F4DB-43FA-B348-104455A09F1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7" name="직사각형 1146">
              <a:extLst>
                <a:ext uri="{FF2B5EF4-FFF2-40B4-BE49-F238E27FC236}">
                  <a16:creationId xmlns:a16="http://schemas.microsoft.com/office/drawing/2014/main" id="{8739000D-043E-4DCA-85D3-07BDE640FBAF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48" name="그룹 1147">
            <a:extLst>
              <a:ext uri="{FF2B5EF4-FFF2-40B4-BE49-F238E27FC236}">
                <a16:creationId xmlns:a16="http://schemas.microsoft.com/office/drawing/2014/main" id="{2D9FA613-4C3B-4BE8-854A-7D658FBBCE64}"/>
              </a:ext>
            </a:extLst>
          </p:cNvPr>
          <p:cNvGrpSpPr/>
          <p:nvPr/>
        </p:nvGrpSpPr>
        <p:grpSpPr>
          <a:xfrm>
            <a:off x="6498903" y="5717509"/>
            <a:ext cx="755010" cy="125835"/>
            <a:chOff x="3617503" y="2075654"/>
            <a:chExt cx="755010" cy="125835"/>
          </a:xfrm>
        </p:grpSpPr>
        <p:sp>
          <p:nvSpPr>
            <p:cNvPr id="1149" name="직사각형 1148">
              <a:extLst>
                <a:ext uri="{FF2B5EF4-FFF2-40B4-BE49-F238E27FC236}">
                  <a16:creationId xmlns:a16="http://schemas.microsoft.com/office/drawing/2014/main" id="{03FBDF6D-A0EB-4621-A5D8-716B181B6747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0" name="직사각형 1149">
              <a:extLst>
                <a:ext uri="{FF2B5EF4-FFF2-40B4-BE49-F238E27FC236}">
                  <a16:creationId xmlns:a16="http://schemas.microsoft.com/office/drawing/2014/main" id="{BA1CBFB1-1D00-4B8A-898D-C372F6E73FF8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1" name="직사각형 1150">
              <a:extLst>
                <a:ext uri="{FF2B5EF4-FFF2-40B4-BE49-F238E27FC236}">
                  <a16:creationId xmlns:a16="http://schemas.microsoft.com/office/drawing/2014/main" id="{04A7D899-9107-47B6-845F-6FA57B6C247B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2" name="직사각형 1151">
              <a:extLst>
                <a:ext uri="{FF2B5EF4-FFF2-40B4-BE49-F238E27FC236}">
                  <a16:creationId xmlns:a16="http://schemas.microsoft.com/office/drawing/2014/main" id="{BD1B23D2-B3DC-476A-AA73-AED594EC56EE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3" name="직사각형 1152">
              <a:extLst>
                <a:ext uri="{FF2B5EF4-FFF2-40B4-BE49-F238E27FC236}">
                  <a16:creationId xmlns:a16="http://schemas.microsoft.com/office/drawing/2014/main" id="{E6AC1697-5ABA-4EF6-B743-2EF0CF027D0A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4" name="직사각형 1153">
              <a:extLst>
                <a:ext uri="{FF2B5EF4-FFF2-40B4-BE49-F238E27FC236}">
                  <a16:creationId xmlns:a16="http://schemas.microsoft.com/office/drawing/2014/main" id="{E3AC36D3-68CB-4CDE-9465-5F46CEC01BE5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55" name="그룹 1154">
            <a:extLst>
              <a:ext uri="{FF2B5EF4-FFF2-40B4-BE49-F238E27FC236}">
                <a16:creationId xmlns:a16="http://schemas.microsoft.com/office/drawing/2014/main" id="{87CF328A-749F-4EA1-AFF2-2835CD1756B3}"/>
              </a:ext>
            </a:extLst>
          </p:cNvPr>
          <p:cNvGrpSpPr/>
          <p:nvPr/>
        </p:nvGrpSpPr>
        <p:grpSpPr>
          <a:xfrm>
            <a:off x="6498903" y="5842909"/>
            <a:ext cx="755010" cy="125835"/>
            <a:chOff x="3617503" y="2075654"/>
            <a:chExt cx="755010" cy="125835"/>
          </a:xfrm>
        </p:grpSpPr>
        <p:sp>
          <p:nvSpPr>
            <p:cNvPr id="1156" name="직사각형 1155">
              <a:extLst>
                <a:ext uri="{FF2B5EF4-FFF2-40B4-BE49-F238E27FC236}">
                  <a16:creationId xmlns:a16="http://schemas.microsoft.com/office/drawing/2014/main" id="{A999522F-8689-44C1-A00A-CF3C51FBF618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7" name="직사각형 1156">
              <a:extLst>
                <a:ext uri="{FF2B5EF4-FFF2-40B4-BE49-F238E27FC236}">
                  <a16:creationId xmlns:a16="http://schemas.microsoft.com/office/drawing/2014/main" id="{CAF7CBC9-4FD1-43AA-8191-C0A3F240C6B0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8" name="직사각형 1157">
              <a:extLst>
                <a:ext uri="{FF2B5EF4-FFF2-40B4-BE49-F238E27FC236}">
                  <a16:creationId xmlns:a16="http://schemas.microsoft.com/office/drawing/2014/main" id="{30F14C57-0F52-4A1A-95DB-5CD576AD250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9" name="직사각형 1158">
              <a:extLst>
                <a:ext uri="{FF2B5EF4-FFF2-40B4-BE49-F238E27FC236}">
                  <a16:creationId xmlns:a16="http://schemas.microsoft.com/office/drawing/2014/main" id="{1AB7C9F0-38EF-4D8C-BA2F-AEE8CF8F938F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0" name="직사각형 1159">
              <a:extLst>
                <a:ext uri="{FF2B5EF4-FFF2-40B4-BE49-F238E27FC236}">
                  <a16:creationId xmlns:a16="http://schemas.microsoft.com/office/drawing/2014/main" id="{3B0BCD9E-95B3-4E26-A615-1EA2A58FCAB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1" name="직사각형 1160">
              <a:extLst>
                <a:ext uri="{FF2B5EF4-FFF2-40B4-BE49-F238E27FC236}">
                  <a16:creationId xmlns:a16="http://schemas.microsoft.com/office/drawing/2014/main" id="{2AE5A110-8DBA-4C60-BD1E-56AF27EEFC0B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2" name="그룹 1161">
            <a:extLst>
              <a:ext uri="{FF2B5EF4-FFF2-40B4-BE49-F238E27FC236}">
                <a16:creationId xmlns:a16="http://schemas.microsoft.com/office/drawing/2014/main" id="{B978F8C3-98EB-4F15-8687-7857B530849D}"/>
              </a:ext>
            </a:extLst>
          </p:cNvPr>
          <p:cNvGrpSpPr/>
          <p:nvPr/>
        </p:nvGrpSpPr>
        <p:grpSpPr>
          <a:xfrm>
            <a:off x="6498903" y="5968309"/>
            <a:ext cx="755010" cy="125835"/>
            <a:chOff x="3617503" y="2075654"/>
            <a:chExt cx="755010" cy="125835"/>
          </a:xfrm>
        </p:grpSpPr>
        <p:sp>
          <p:nvSpPr>
            <p:cNvPr id="1163" name="직사각형 1162">
              <a:extLst>
                <a:ext uri="{FF2B5EF4-FFF2-40B4-BE49-F238E27FC236}">
                  <a16:creationId xmlns:a16="http://schemas.microsoft.com/office/drawing/2014/main" id="{0FFD553B-EB51-4143-99B7-2B29A56AEEF6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4" name="직사각형 1163">
              <a:extLst>
                <a:ext uri="{FF2B5EF4-FFF2-40B4-BE49-F238E27FC236}">
                  <a16:creationId xmlns:a16="http://schemas.microsoft.com/office/drawing/2014/main" id="{53801277-DC2E-4D6F-84EC-48572EB5D656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5" name="직사각형 1164">
              <a:extLst>
                <a:ext uri="{FF2B5EF4-FFF2-40B4-BE49-F238E27FC236}">
                  <a16:creationId xmlns:a16="http://schemas.microsoft.com/office/drawing/2014/main" id="{276304BD-4312-4115-96F0-D7EEDA529EB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6" name="직사각형 1165">
              <a:extLst>
                <a:ext uri="{FF2B5EF4-FFF2-40B4-BE49-F238E27FC236}">
                  <a16:creationId xmlns:a16="http://schemas.microsoft.com/office/drawing/2014/main" id="{7A4D281C-5B97-4C67-9ABD-97273CD6C19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7" name="직사각형 1166">
              <a:extLst>
                <a:ext uri="{FF2B5EF4-FFF2-40B4-BE49-F238E27FC236}">
                  <a16:creationId xmlns:a16="http://schemas.microsoft.com/office/drawing/2014/main" id="{9BBBD4F1-3998-4270-8CE8-89F51C58705C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8" name="직사각형 1167">
              <a:extLst>
                <a:ext uri="{FF2B5EF4-FFF2-40B4-BE49-F238E27FC236}">
                  <a16:creationId xmlns:a16="http://schemas.microsoft.com/office/drawing/2014/main" id="{9DFEB59D-DBCD-4B3B-9A31-DBC25E6130FA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9" name="그룹 1168">
            <a:extLst>
              <a:ext uri="{FF2B5EF4-FFF2-40B4-BE49-F238E27FC236}">
                <a16:creationId xmlns:a16="http://schemas.microsoft.com/office/drawing/2014/main" id="{278E77CA-5A95-4480-A2C0-160AD8570B22}"/>
              </a:ext>
            </a:extLst>
          </p:cNvPr>
          <p:cNvGrpSpPr/>
          <p:nvPr/>
        </p:nvGrpSpPr>
        <p:grpSpPr>
          <a:xfrm>
            <a:off x="6498903" y="6093709"/>
            <a:ext cx="755010" cy="125835"/>
            <a:chOff x="3617503" y="2075654"/>
            <a:chExt cx="755010" cy="125835"/>
          </a:xfrm>
        </p:grpSpPr>
        <p:sp>
          <p:nvSpPr>
            <p:cNvPr id="1170" name="직사각형 1169">
              <a:extLst>
                <a:ext uri="{FF2B5EF4-FFF2-40B4-BE49-F238E27FC236}">
                  <a16:creationId xmlns:a16="http://schemas.microsoft.com/office/drawing/2014/main" id="{B8064046-0276-4403-8965-88A2225283C4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1" name="직사각형 1170">
              <a:extLst>
                <a:ext uri="{FF2B5EF4-FFF2-40B4-BE49-F238E27FC236}">
                  <a16:creationId xmlns:a16="http://schemas.microsoft.com/office/drawing/2014/main" id="{79DC7802-D222-4BC5-B3A7-23D96E474E47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2" name="직사각형 1171">
              <a:extLst>
                <a:ext uri="{FF2B5EF4-FFF2-40B4-BE49-F238E27FC236}">
                  <a16:creationId xmlns:a16="http://schemas.microsoft.com/office/drawing/2014/main" id="{D2CA2382-EAA1-46DB-9E4E-D5DDCACB444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3" name="직사각형 1172">
              <a:extLst>
                <a:ext uri="{FF2B5EF4-FFF2-40B4-BE49-F238E27FC236}">
                  <a16:creationId xmlns:a16="http://schemas.microsoft.com/office/drawing/2014/main" id="{8B4B5EF8-8FD9-4084-AE6D-438DAFF91C6E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4" name="직사각형 1173">
              <a:extLst>
                <a:ext uri="{FF2B5EF4-FFF2-40B4-BE49-F238E27FC236}">
                  <a16:creationId xmlns:a16="http://schemas.microsoft.com/office/drawing/2014/main" id="{2215C42F-6442-4166-9EBC-05AFC0F03E33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5" name="직사각형 1174">
              <a:extLst>
                <a:ext uri="{FF2B5EF4-FFF2-40B4-BE49-F238E27FC236}">
                  <a16:creationId xmlns:a16="http://schemas.microsoft.com/office/drawing/2014/main" id="{C81F2512-E718-421A-885C-DD0DA758E5A3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76" name="그룹 1175">
            <a:extLst>
              <a:ext uri="{FF2B5EF4-FFF2-40B4-BE49-F238E27FC236}">
                <a16:creationId xmlns:a16="http://schemas.microsoft.com/office/drawing/2014/main" id="{DDADCEA6-A56B-43B6-853B-3CF1865D148F}"/>
              </a:ext>
            </a:extLst>
          </p:cNvPr>
          <p:cNvGrpSpPr/>
          <p:nvPr/>
        </p:nvGrpSpPr>
        <p:grpSpPr>
          <a:xfrm>
            <a:off x="6499950" y="6328983"/>
            <a:ext cx="755010" cy="125835"/>
            <a:chOff x="3617503" y="2075654"/>
            <a:chExt cx="755010" cy="125835"/>
          </a:xfrm>
        </p:grpSpPr>
        <p:sp>
          <p:nvSpPr>
            <p:cNvPr id="1177" name="직사각형 1176">
              <a:extLst>
                <a:ext uri="{FF2B5EF4-FFF2-40B4-BE49-F238E27FC236}">
                  <a16:creationId xmlns:a16="http://schemas.microsoft.com/office/drawing/2014/main" id="{5DA0720C-5213-405B-972A-B15598CD40AF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8" name="직사각형 1177">
              <a:extLst>
                <a:ext uri="{FF2B5EF4-FFF2-40B4-BE49-F238E27FC236}">
                  <a16:creationId xmlns:a16="http://schemas.microsoft.com/office/drawing/2014/main" id="{C16FBA32-7BF7-4846-AD93-D762C000C53E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9" name="직사각형 1178">
              <a:extLst>
                <a:ext uri="{FF2B5EF4-FFF2-40B4-BE49-F238E27FC236}">
                  <a16:creationId xmlns:a16="http://schemas.microsoft.com/office/drawing/2014/main" id="{C6134F86-ED85-436E-9B62-C0BD95702794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0" name="직사각형 1179">
              <a:extLst>
                <a:ext uri="{FF2B5EF4-FFF2-40B4-BE49-F238E27FC236}">
                  <a16:creationId xmlns:a16="http://schemas.microsoft.com/office/drawing/2014/main" id="{DB31E94C-5A0C-4A37-A8BC-217597D84C1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1" name="직사각형 1180">
              <a:extLst>
                <a:ext uri="{FF2B5EF4-FFF2-40B4-BE49-F238E27FC236}">
                  <a16:creationId xmlns:a16="http://schemas.microsoft.com/office/drawing/2014/main" id="{99603D59-1413-4FF7-AE37-4F5051E2283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2" name="직사각형 1181">
              <a:extLst>
                <a:ext uri="{FF2B5EF4-FFF2-40B4-BE49-F238E27FC236}">
                  <a16:creationId xmlns:a16="http://schemas.microsoft.com/office/drawing/2014/main" id="{DD68283B-8710-4C35-919D-173D3F2A261E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183" name="직선 화살표 연결선 1182">
            <a:extLst>
              <a:ext uri="{FF2B5EF4-FFF2-40B4-BE49-F238E27FC236}">
                <a16:creationId xmlns:a16="http://schemas.microsoft.com/office/drawing/2014/main" id="{6AA08615-C861-4A4C-B665-CCEAF063A02E}"/>
              </a:ext>
            </a:extLst>
          </p:cNvPr>
          <p:cNvCxnSpPr>
            <a:cxnSpLocks/>
            <a:endCxn id="1149" idx="1"/>
          </p:cNvCxnSpPr>
          <p:nvPr/>
        </p:nvCxnSpPr>
        <p:spPr>
          <a:xfrm>
            <a:off x="6140322" y="5669361"/>
            <a:ext cx="358581" cy="11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4" name="직선 화살표 연결선 1183">
            <a:extLst>
              <a:ext uri="{FF2B5EF4-FFF2-40B4-BE49-F238E27FC236}">
                <a16:creationId xmlns:a16="http://schemas.microsoft.com/office/drawing/2014/main" id="{8F665EB7-5F92-48E9-820A-B7C7C994EB99}"/>
              </a:ext>
            </a:extLst>
          </p:cNvPr>
          <p:cNvCxnSpPr>
            <a:cxnSpLocks/>
            <a:endCxn id="1177" idx="1"/>
          </p:cNvCxnSpPr>
          <p:nvPr/>
        </p:nvCxnSpPr>
        <p:spPr>
          <a:xfrm>
            <a:off x="6140322" y="5898201"/>
            <a:ext cx="359628" cy="493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5" name="직선 화살표 연결선 1184">
            <a:extLst>
              <a:ext uri="{FF2B5EF4-FFF2-40B4-BE49-F238E27FC236}">
                <a16:creationId xmlns:a16="http://schemas.microsoft.com/office/drawing/2014/main" id="{C0A0A92A-F00F-4041-A730-A7E8D390EE84}"/>
              </a:ext>
            </a:extLst>
          </p:cNvPr>
          <p:cNvCxnSpPr>
            <a:cxnSpLocks/>
            <a:stCxn id="470" idx="3"/>
            <a:endCxn id="1121" idx="1"/>
          </p:cNvCxnSpPr>
          <p:nvPr/>
        </p:nvCxnSpPr>
        <p:spPr>
          <a:xfrm flipV="1">
            <a:off x="6139673" y="4338402"/>
            <a:ext cx="1455264" cy="1113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723BC3C5-E31F-4601-B29B-A7D24D921805}"/>
              </a:ext>
            </a:extLst>
          </p:cNvPr>
          <p:cNvGrpSpPr/>
          <p:nvPr/>
        </p:nvGrpSpPr>
        <p:grpSpPr>
          <a:xfrm>
            <a:off x="3246026" y="6196472"/>
            <a:ext cx="1390025" cy="502035"/>
            <a:chOff x="2958475" y="6309577"/>
            <a:chExt cx="1390025" cy="502035"/>
          </a:xfrm>
        </p:grpSpPr>
        <p:sp>
          <p:nvSpPr>
            <p:cNvPr id="1187" name="직사각형 1186">
              <a:extLst>
                <a:ext uri="{FF2B5EF4-FFF2-40B4-BE49-F238E27FC236}">
                  <a16:creationId xmlns:a16="http://schemas.microsoft.com/office/drawing/2014/main" id="{E31673EC-C4DB-4437-AF81-DCABF27FF9B3}"/>
                </a:ext>
              </a:extLst>
            </p:cNvPr>
            <p:cNvSpPr/>
            <p:nvPr/>
          </p:nvSpPr>
          <p:spPr>
            <a:xfrm>
              <a:off x="295847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8" name="직사각형 1187">
              <a:extLst>
                <a:ext uri="{FF2B5EF4-FFF2-40B4-BE49-F238E27FC236}">
                  <a16:creationId xmlns:a16="http://schemas.microsoft.com/office/drawing/2014/main" id="{5F3BA753-39B8-43AE-92A1-C4A744A17AB5}"/>
                </a:ext>
              </a:extLst>
            </p:cNvPr>
            <p:cNvSpPr/>
            <p:nvPr/>
          </p:nvSpPr>
          <p:spPr>
            <a:xfrm>
              <a:off x="308431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9" name="직사각형 1188">
              <a:extLst>
                <a:ext uri="{FF2B5EF4-FFF2-40B4-BE49-F238E27FC236}">
                  <a16:creationId xmlns:a16="http://schemas.microsoft.com/office/drawing/2014/main" id="{B26AADFA-7C1E-4F85-9B3B-BD5D992DE0C9}"/>
                </a:ext>
              </a:extLst>
            </p:cNvPr>
            <p:cNvSpPr/>
            <p:nvPr/>
          </p:nvSpPr>
          <p:spPr>
            <a:xfrm>
              <a:off x="321014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0" name="직사각형 1189">
              <a:extLst>
                <a:ext uri="{FF2B5EF4-FFF2-40B4-BE49-F238E27FC236}">
                  <a16:creationId xmlns:a16="http://schemas.microsoft.com/office/drawing/2014/main" id="{E95F5ECB-2FC7-4A89-8760-9647819A8002}"/>
                </a:ext>
              </a:extLst>
            </p:cNvPr>
            <p:cNvSpPr/>
            <p:nvPr/>
          </p:nvSpPr>
          <p:spPr>
            <a:xfrm>
              <a:off x="333598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1" name="직사각형 1190">
              <a:extLst>
                <a:ext uri="{FF2B5EF4-FFF2-40B4-BE49-F238E27FC236}">
                  <a16:creationId xmlns:a16="http://schemas.microsoft.com/office/drawing/2014/main" id="{BCE4E8EE-7738-4ECD-B8D4-DBC1A0241410}"/>
                </a:ext>
              </a:extLst>
            </p:cNvPr>
            <p:cNvSpPr/>
            <p:nvPr/>
          </p:nvSpPr>
          <p:spPr>
            <a:xfrm>
              <a:off x="346181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2" name="직사각형 1191">
              <a:extLst>
                <a:ext uri="{FF2B5EF4-FFF2-40B4-BE49-F238E27FC236}">
                  <a16:creationId xmlns:a16="http://schemas.microsoft.com/office/drawing/2014/main" id="{E8DFA7B4-244D-4AF8-8C5A-B39EDEFFBE54}"/>
                </a:ext>
              </a:extLst>
            </p:cNvPr>
            <p:cNvSpPr/>
            <p:nvPr/>
          </p:nvSpPr>
          <p:spPr>
            <a:xfrm>
              <a:off x="358765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4" name="직사각형 1193">
              <a:extLst>
                <a:ext uri="{FF2B5EF4-FFF2-40B4-BE49-F238E27FC236}">
                  <a16:creationId xmlns:a16="http://schemas.microsoft.com/office/drawing/2014/main" id="{74DF1C77-8B3A-4DE8-8CB4-5F686F1E06C1}"/>
                </a:ext>
              </a:extLst>
            </p:cNvPr>
            <p:cNvSpPr/>
            <p:nvPr/>
          </p:nvSpPr>
          <p:spPr>
            <a:xfrm>
              <a:off x="295847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5" name="직사각형 1194">
              <a:extLst>
                <a:ext uri="{FF2B5EF4-FFF2-40B4-BE49-F238E27FC236}">
                  <a16:creationId xmlns:a16="http://schemas.microsoft.com/office/drawing/2014/main" id="{D62B9048-A650-4DB7-A5CC-BB4ED24994F3}"/>
                </a:ext>
              </a:extLst>
            </p:cNvPr>
            <p:cNvSpPr/>
            <p:nvPr/>
          </p:nvSpPr>
          <p:spPr>
            <a:xfrm>
              <a:off x="308431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6" name="직사각형 1195">
              <a:extLst>
                <a:ext uri="{FF2B5EF4-FFF2-40B4-BE49-F238E27FC236}">
                  <a16:creationId xmlns:a16="http://schemas.microsoft.com/office/drawing/2014/main" id="{D2064CB3-FA6A-4A23-9C98-E4B911D20E38}"/>
                </a:ext>
              </a:extLst>
            </p:cNvPr>
            <p:cNvSpPr/>
            <p:nvPr/>
          </p:nvSpPr>
          <p:spPr>
            <a:xfrm>
              <a:off x="321014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7" name="직사각형 1196">
              <a:extLst>
                <a:ext uri="{FF2B5EF4-FFF2-40B4-BE49-F238E27FC236}">
                  <a16:creationId xmlns:a16="http://schemas.microsoft.com/office/drawing/2014/main" id="{8CBF71D5-DA0F-4534-AC4F-2D4BD5189DFD}"/>
                </a:ext>
              </a:extLst>
            </p:cNvPr>
            <p:cNvSpPr/>
            <p:nvPr/>
          </p:nvSpPr>
          <p:spPr>
            <a:xfrm>
              <a:off x="333598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8" name="직사각형 1197">
              <a:extLst>
                <a:ext uri="{FF2B5EF4-FFF2-40B4-BE49-F238E27FC236}">
                  <a16:creationId xmlns:a16="http://schemas.microsoft.com/office/drawing/2014/main" id="{AEA33DAA-C12C-4A08-B1C5-56C6B8CE05AB}"/>
                </a:ext>
              </a:extLst>
            </p:cNvPr>
            <p:cNvSpPr/>
            <p:nvPr/>
          </p:nvSpPr>
          <p:spPr>
            <a:xfrm>
              <a:off x="346181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9" name="직사각형 1198">
              <a:extLst>
                <a:ext uri="{FF2B5EF4-FFF2-40B4-BE49-F238E27FC236}">
                  <a16:creationId xmlns:a16="http://schemas.microsoft.com/office/drawing/2014/main" id="{580FD064-33CB-4D9D-9BFB-6D847581E1F1}"/>
                </a:ext>
              </a:extLst>
            </p:cNvPr>
            <p:cNvSpPr/>
            <p:nvPr/>
          </p:nvSpPr>
          <p:spPr>
            <a:xfrm>
              <a:off x="358765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1" name="직사각형 1200">
              <a:extLst>
                <a:ext uri="{FF2B5EF4-FFF2-40B4-BE49-F238E27FC236}">
                  <a16:creationId xmlns:a16="http://schemas.microsoft.com/office/drawing/2014/main" id="{52C3A9A7-A05D-4B5E-B640-B73A02832324}"/>
                </a:ext>
              </a:extLst>
            </p:cNvPr>
            <p:cNvSpPr/>
            <p:nvPr/>
          </p:nvSpPr>
          <p:spPr>
            <a:xfrm>
              <a:off x="295847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2" name="직사각형 1201">
              <a:extLst>
                <a:ext uri="{FF2B5EF4-FFF2-40B4-BE49-F238E27FC236}">
                  <a16:creationId xmlns:a16="http://schemas.microsoft.com/office/drawing/2014/main" id="{A2A17BD4-BE65-4B04-95CA-F6244AAAB6AD}"/>
                </a:ext>
              </a:extLst>
            </p:cNvPr>
            <p:cNvSpPr/>
            <p:nvPr/>
          </p:nvSpPr>
          <p:spPr>
            <a:xfrm>
              <a:off x="308431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3" name="직사각형 1202">
              <a:extLst>
                <a:ext uri="{FF2B5EF4-FFF2-40B4-BE49-F238E27FC236}">
                  <a16:creationId xmlns:a16="http://schemas.microsoft.com/office/drawing/2014/main" id="{0EEEE07D-7FFD-4777-BCF3-8ED1BF03D26E}"/>
                </a:ext>
              </a:extLst>
            </p:cNvPr>
            <p:cNvSpPr/>
            <p:nvPr/>
          </p:nvSpPr>
          <p:spPr>
            <a:xfrm>
              <a:off x="321014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4" name="직사각형 1203">
              <a:extLst>
                <a:ext uri="{FF2B5EF4-FFF2-40B4-BE49-F238E27FC236}">
                  <a16:creationId xmlns:a16="http://schemas.microsoft.com/office/drawing/2014/main" id="{EE7EC720-E8DB-434B-B1D1-50B81F536F5E}"/>
                </a:ext>
              </a:extLst>
            </p:cNvPr>
            <p:cNvSpPr/>
            <p:nvPr/>
          </p:nvSpPr>
          <p:spPr>
            <a:xfrm>
              <a:off x="333598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5" name="직사각형 1204">
              <a:extLst>
                <a:ext uri="{FF2B5EF4-FFF2-40B4-BE49-F238E27FC236}">
                  <a16:creationId xmlns:a16="http://schemas.microsoft.com/office/drawing/2014/main" id="{3D621CE1-2FAD-4178-A6AD-CC47865E3701}"/>
                </a:ext>
              </a:extLst>
            </p:cNvPr>
            <p:cNvSpPr/>
            <p:nvPr/>
          </p:nvSpPr>
          <p:spPr>
            <a:xfrm>
              <a:off x="346181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6" name="직사각형 1205">
              <a:extLst>
                <a:ext uri="{FF2B5EF4-FFF2-40B4-BE49-F238E27FC236}">
                  <a16:creationId xmlns:a16="http://schemas.microsoft.com/office/drawing/2014/main" id="{0E9F2F00-87D5-4397-9B7E-5830FD5277FC}"/>
                </a:ext>
              </a:extLst>
            </p:cNvPr>
            <p:cNvSpPr/>
            <p:nvPr/>
          </p:nvSpPr>
          <p:spPr>
            <a:xfrm>
              <a:off x="358765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8" name="직사각형 1207">
              <a:extLst>
                <a:ext uri="{FF2B5EF4-FFF2-40B4-BE49-F238E27FC236}">
                  <a16:creationId xmlns:a16="http://schemas.microsoft.com/office/drawing/2014/main" id="{E9C60E4C-DADF-4889-BF32-D42E323043C8}"/>
                </a:ext>
              </a:extLst>
            </p:cNvPr>
            <p:cNvSpPr/>
            <p:nvPr/>
          </p:nvSpPr>
          <p:spPr>
            <a:xfrm>
              <a:off x="295847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9" name="직사각형 1208">
              <a:extLst>
                <a:ext uri="{FF2B5EF4-FFF2-40B4-BE49-F238E27FC236}">
                  <a16:creationId xmlns:a16="http://schemas.microsoft.com/office/drawing/2014/main" id="{8A5EDFB3-C520-42F6-882E-C9955C56D415}"/>
                </a:ext>
              </a:extLst>
            </p:cNvPr>
            <p:cNvSpPr/>
            <p:nvPr/>
          </p:nvSpPr>
          <p:spPr>
            <a:xfrm>
              <a:off x="308431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0" name="직사각형 1209">
              <a:extLst>
                <a:ext uri="{FF2B5EF4-FFF2-40B4-BE49-F238E27FC236}">
                  <a16:creationId xmlns:a16="http://schemas.microsoft.com/office/drawing/2014/main" id="{372AD374-10F5-41C8-9252-F3D384C0890A}"/>
                </a:ext>
              </a:extLst>
            </p:cNvPr>
            <p:cNvSpPr/>
            <p:nvPr/>
          </p:nvSpPr>
          <p:spPr>
            <a:xfrm>
              <a:off x="321014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1" name="직사각형 1210">
              <a:extLst>
                <a:ext uri="{FF2B5EF4-FFF2-40B4-BE49-F238E27FC236}">
                  <a16:creationId xmlns:a16="http://schemas.microsoft.com/office/drawing/2014/main" id="{4B36488B-263D-4CE6-B406-3177482B9D8A}"/>
                </a:ext>
              </a:extLst>
            </p:cNvPr>
            <p:cNvSpPr/>
            <p:nvPr/>
          </p:nvSpPr>
          <p:spPr>
            <a:xfrm>
              <a:off x="333598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2" name="직사각형 1211">
              <a:extLst>
                <a:ext uri="{FF2B5EF4-FFF2-40B4-BE49-F238E27FC236}">
                  <a16:creationId xmlns:a16="http://schemas.microsoft.com/office/drawing/2014/main" id="{650058BB-59BF-4FBB-90BD-BCCCBFA56DF0}"/>
                </a:ext>
              </a:extLst>
            </p:cNvPr>
            <p:cNvSpPr/>
            <p:nvPr/>
          </p:nvSpPr>
          <p:spPr>
            <a:xfrm>
              <a:off x="346181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3" name="직사각형 1212">
              <a:extLst>
                <a:ext uri="{FF2B5EF4-FFF2-40B4-BE49-F238E27FC236}">
                  <a16:creationId xmlns:a16="http://schemas.microsoft.com/office/drawing/2014/main" id="{8FDA2C63-1ABD-4B85-8108-067239000967}"/>
                </a:ext>
              </a:extLst>
            </p:cNvPr>
            <p:cNvSpPr/>
            <p:nvPr/>
          </p:nvSpPr>
          <p:spPr>
            <a:xfrm>
              <a:off x="358765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5" name="직사각형 1214">
              <a:extLst>
                <a:ext uri="{FF2B5EF4-FFF2-40B4-BE49-F238E27FC236}">
                  <a16:creationId xmlns:a16="http://schemas.microsoft.com/office/drawing/2014/main" id="{E87EC10F-FF83-4175-80F8-E669CF255EF3}"/>
                </a:ext>
              </a:extLst>
            </p:cNvPr>
            <p:cNvSpPr/>
            <p:nvPr/>
          </p:nvSpPr>
          <p:spPr>
            <a:xfrm>
              <a:off x="371932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6" name="직사각형 1215">
              <a:extLst>
                <a:ext uri="{FF2B5EF4-FFF2-40B4-BE49-F238E27FC236}">
                  <a16:creationId xmlns:a16="http://schemas.microsoft.com/office/drawing/2014/main" id="{C404840E-6668-42AE-9020-135682C99881}"/>
                </a:ext>
              </a:extLst>
            </p:cNvPr>
            <p:cNvSpPr/>
            <p:nvPr/>
          </p:nvSpPr>
          <p:spPr>
            <a:xfrm>
              <a:off x="384516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7" name="직사각형 1216">
              <a:extLst>
                <a:ext uri="{FF2B5EF4-FFF2-40B4-BE49-F238E27FC236}">
                  <a16:creationId xmlns:a16="http://schemas.microsoft.com/office/drawing/2014/main" id="{F5BDE77B-085B-47AD-99E5-7378EBB06857}"/>
                </a:ext>
              </a:extLst>
            </p:cNvPr>
            <p:cNvSpPr/>
            <p:nvPr/>
          </p:nvSpPr>
          <p:spPr>
            <a:xfrm>
              <a:off x="397099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8" name="직사각형 1217">
              <a:extLst>
                <a:ext uri="{FF2B5EF4-FFF2-40B4-BE49-F238E27FC236}">
                  <a16:creationId xmlns:a16="http://schemas.microsoft.com/office/drawing/2014/main" id="{C94BAFD0-ED4B-4212-92F1-7A3ACCF2B5AB}"/>
                </a:ext>
              </a:extLst>
            </p:cNvPr>
            <p:cNvSpPr/>
            <p:nvPr/>
          </p:nvSpPr>
          <p:spPr>
            <a:xfrm>
              <a:off x="409683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9" name="직사각형 1218">
              <a:extLst>
                <a:ext uri="{FF2B5EF4-FFF2-40B4-BE49-F238E27FC236}">
                  <a16:creationId xmlns:a16="http://schemas.microsoft.com/office/drawing/2014/main" id="{E06E573D-AE6E-4DC1-A147-439A2F82E7F2}"/>
                </a:ext>
              </a:extLst>
            </p:cNvPr>
            <p:cNvSpPr/>
            <p:nvPr/>
          </p:nvSpPr>
          <p:spPr>
            <a:xfrm>
              <a:off x="422266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2" name="직사각형 1221">
              <a:extLst>
                <a:ext uri="{FF2B5EF4-FFF2-40B4-BE49-F238E27FC236}">
                  <a16:creationId xmlns:a16="http://schemas.microsoft.com/office/drawing/2014/main" id="{24A14002-81A6-4F82-8D20-682E1A297D54}"/>
                </a:ext>
              </a:extLst>
            </p:cNvPr>
            <p:cNvSpPr/>
            <p:nvPr/>
          </p:nvSpPr>
          <p:spPr>
            <a:xfrm>
              <a:off x="371932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3" name="직사각형 1222">
              <a:extLst>
                <a:ext uri="{FF2B5EF4-FFF2-40B4-BE49-F238E27FC236}">
                  <a16:creationId xmlns:a16="http://schemas.microsoft.com/office/drawing/2014/main" id="{5BF9B661-06E1-4DD9-8F71-C7C198884104}"/>
                </a:ext>
              </a:extLst>
            </p:cNvPr>
            <p:cNvSpPr/>
            <p:nvPr/>
          </p:nvSpPr>
          <p:spPr>
            <a:xfrm>
              <a:off x="384516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4" name="직사각형 1223">
              <a:extLst>
                <a:ext uri="{FF2B5EF4-FFF2-40B4-BE49-F238E27FC236}">
                  <a16:creationId xmlns:a16="http://schemas.microsoft.com/office/drawing/2014/main" id="{F81FD020-385B-4A70-88FD-6A6ED5F2016A}"/>
                </a:ext>
              </a:extLst>
            </p:cNvPr>
            <p:cNvSpPr/>
            <p:nvPr/>
          </p:nvSpPr>
          <p:spPr>
            <a:xfrm>
              <a:off x="397099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5" name="직사각형 1224">
              <a:extLst>
                <a:ext uri="{FF2B5EF4-FFF2-40B4-BE49-F238E27FC236}">
                  <a16:creationId xmlns:a16="http://schemas.microsoft.com/office/drawing/2014/main" id="{4636B7E7-2B98-45E3-8ACD-490EE0931154}"/>
                </a:ext>
              </a:extLst>
            </p:cNvPr>
            <p:cNvSpPr/>
            <p:nvPr/>
          </p:nvSpPr>
          <p:spPr>
            <a:xfrm>
              <a:off x="409683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6" name="직사각형 1225">
              <a:extLst>
                <a:ext uri="{FF2B5EF4-FFF2-40B4-BE49-F238E27FC236}">
                  <a16:creationId xmlns:a16="http://schemas.microsoft.com/office/drawing/2014/main" id="{245BC572-93EB-457B-976E-53B1AF23E3B5}"/>
                </a:ext>
              </a:extLst>
            </p:cNvPr>
            <p:cNvSpPr/>
            <p:nvPr/>
          </p:nvSpPr>
          <p:spPr>
            <a:xfrm>
              <a:off x="422266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9" name="직사각형 1228">
              <a:extLst>
                <a:ext uri="{FF2B5EF4-FFF2-40B4-BE49-F238E27FC236}">
                  <a16:creationId xmlns:a16="http://schemas.microsoft.com/office/drawing/2014/main" id="{17AEDABC-54F8-47BC-AD3B-4BE5FC58BB01}"/>
                </a:ext>
              </a:extLst>
            </p:cNvPr>
            <p:cNvSpPr/>
            <p:nvPr/>
          </p:nvSpPr>
          <p:spPr>
            <a:xfrm>
              <a:off x="371932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0" name="직사각형 1229">
              <a:extLst>
                <a:ext uri="{FF2B5EF4-FFF2-40B4-BE49-F238E27FC236}">
                  <a16:creationId xmlns:a16="http://schemas.microsoft.com/office/drawing/2014/main" id="{F8CD250B-E82E-4B28-9FF9-50B6BC2E46F8}"/>
                </a:ext>
              </a:extLst>
            </p:cNvPr>
            <p:cNvSpPr/>
            <p:nvPr/>
          </p:nvSpPr>
          <p:spPr>
            <a:xfrm>
              <a:off x="384516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1" name="직사각형 1230">
              <a:extLst>
                <a:ext uri="{FF2B5EF4-FFF2-40B4-BE49-F238E27FC236}">
                  <a16:creationId xmlns:a16="http://schemas.microsoft.com/office/drawing/2014/main" id="{40DBFB43-E92A-48E5-915D-634357C0B8CB}"/>
                </a:ext>
              </a:extLst>
            </p:cNvPr>
            <p:cNvSpPr/>
            <p:nvPr/>
          </p:nvSpPr>
          <p:spPr>
            <a:xfrm>
              <a:off x="397099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2" name="직사각형 1231">
              <a:extLst>
                <a:ext uri="{FF2B5EF4-FFF2-40B4-BE49-F238E27FC236}">
                  <a16:creationId xmlns:a16="http://schemas.microsoft.com/office/drawing/2014/main" id="{AAD1685A-CE7C-42B2-87E9-1D24A068A3F4}"/>
                </a:ext>
              </a:extLst>
            </p:cNvPr>
            <p:cNvSpPr/>
            <p:nvPr/>
          </p:nvSpPr>
          <p:spPr>
            <a:xfrm>
              <a:off x="409683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3" name="직사각형 1232">
              <a:extLst>
                <a:ext uri="{FF2B5EF4-FFF2-40B4-BE49-F238E27FC236}">
                  <a16:creationId xmlns:a16="http://schemas.microsoft.com/office/drawing/2014/main" id="{3254385D-6AEA-4458-B68C-E5666C68D98E}"/>
                </a:ext>
              </a:extLst>
            </p:cNvPr>
            <p:cNvSpPr/>
            <p:nvPr/>
          </p:nvSpPr>
          <p:spPr>
            <a:xfrm>
              <a:off x="422266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6" name="직사각형 1235">
              <a:extLst>
                <a:ext uri="{FF2B5EF4-FFF2-40B4-BE49-F238E27FC236}">
                  <a16:creationId xmlns:a16="http://schemas.microsoft.com/office/drawing/2014/main" id="{8ACBF3E1-090D-4DD3-8596-B2AFC3E4439A}"/>
                </a:ext>
              </a:extLst>
            </p:cNvPr>
            <p:cNvSpPr/>
            <p:nvPr/>
          </p:nvSpPr>
          <p:spPr>
            <a:xfrm>
              <a:off x="371932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7" name="직사각형 1236">
              <a:extLst>
                <a:ext uri="{FF2B5EF4-FFF2-40B4-BE49-F238E27FC236}">
                  <a16:creationId xmlns:a16="http://schemas.microsoft.com/office/drawing/2014/main" id="{933D9199-4456-4A84-A195-49BB9C20664F}"/>
                </a:ext>
              </a:extLst>
            </p:cNvPr>
            <p:cNvSpPr/>
            <p:nvPr/>
          </p:nvSpPr>
          <p:spPr>
            <a:xfrm>
              <a:off x="384516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8" name="직사각형 1237">
              <a:extLst>
                <a:ext uri="{FF2B5EF4-FFF2-40B4-BE49-F238E27FC236}">
                  <a16:creationId xmlns:a16="http://schemas.microsoft.com/office/drawing/2014/main" id="{3666BEF4-0AE1-4100-B0B8-8496ED00324F}"/>
                </a:ext>
              </a:extLst>
            </p:cNvPr>
            <p:cNvSpPr/>
            <p:nvPr/>
          </p:nvSpPr>
          <p:spPr>
            <a:xfrm>
              <a:off x="397099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9" name="직사각형 1238">
              <a:extLst>
                <a:ext uri="{FF2B5EF4-FFF2-40B4-BE49-F238E27FC236}">
                  <a16:creationId xmlns:a16="http://schemas.microsoft.com/office/drawing/2014/main" id="{500CCA95-0086-443F-A5C2-CD06C3CFF938}"/>
                </a:ext>
              </a:extLst>
            </p:cNvPr>
            <p:cNvSpPr/>
            <p:nvPr/>
          </p:nvSpPr>
          <p:spPr>
            <a:xfrm>
              <a:off x="409683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0" name="직사각형 1239">
              <a:extLst>
                <a:ext uri="{FF2B5EF4-FFF2-40B4-BE49-F238E27FC236}">
                  <a16:creationId xmlns:a16="http://schemas.microsoft.com/office/drawing/2014/main" id="{07FBA353-845D-4878-845B-681F7AFDCD6A}"/>
                </a:ext>
              </a:extLst>
            </p:cNvPr>
            <p:cNvSpPr/>
            <p:nvPr/>
          </p:nvSpPr>
          <p:spPr>
            <a:xfrm>
              <a:off x="422266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77" name="연결선: 꺾임 176">
            <a:extLst>
              <a:ext uri="{FF2B5EF4-FFF2-40B4-BE49-F238E27FC236}">
                <a16:creationId xmlns:a16="http://schemas.microsoft.com/office/drawing/2014/main" id="{6E5D91B3-D3D9-44D0-8045-B3DF9205024E}"/>
              </a:ext>
            </a:extLst>
          </p:cNvPr>
          <p:cNvCxnSpPr>
            <a:stCxn id="472" idx="2"/>
            <a:endCxn id="1233" idx="3"/>
          </p:cNvCxnSpPr>
          <p:nvPr/>
        </p:nvCxnSpPr>
        <p:spPr>
          <a:xfrm rot="5400000">
            <a:off x="4904337" y="5756544"/>
            <a:ext cx="485361" cy="10219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3" name="직선 화살표 연결선 1242">
            <a:extLst>
              <a:ext uri="{FF2B5EF4-FFF2-40B4-BE49-F238E27FC236}">
                <a16:creationId xmlns:a16="http://schemas.microsoft.com/office/drawing/2014/main" id="{C676538D-92CC-49A6-B136-D8A1A29FB377}"/>
              </a:ext>
            </a:extLst>
          </p:cNvPr>
          <p:cNvCxnSpPr>
            <a:cxnSpLocks/>
            <a:stCxn id="581" idx="3"/>
            <a:endCxn id="1187" idx="0"/>
          </p:cNvCxnSpPr>
          <p:nvPr/>
        </p:nvCxnSpPr>
        <p:spPr>
          <a:xfrm>
            <a:off x="2852118" y="5415127"/>
            <a:ext cx="456826" cy="781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4" name="그룹 1243">
            <a:extLst>
              <a:ext uri="{FF2B5EF4-FFF2-40B4-BE49-F238E27FC236}">
                <a16:creationId xmlns:a16="http://schemas.microsoft.com/office/drawing/2014/main" id="{084A2699-EAF7-4D19-ACFF-30E8664FD855}"/>
              </a:ext>
            </a:extLst>
          </p:cNvPr>
          <p:cNvGrpSpPr/>
          <p:nvPr/>
        </p:nvGrpSpPr>
        <p:grpSpPr>
          <a:xfrm>
            <a:off x="945587" y="6196472"/>
            <a:ext cx="1390025" cy="502035"/>
            <a:chOff x="2958475" y="6309577"/>
            <a:chExt cx="1390025" cy="502035"/>
          </a:xfrm>
        </p:grpSpPr>
        <p:sp>
          <p:nvSpPr>
            <p:cNvPr id="1245" name="직사각형 1244">
              <a:extLst>
                <a:ext uri="{FF2B5EF4-FFF2-40B4-BE49-F238E27FC236}">
                  <a16:creationId xmlns:a16="http://schemas.microsoft.com/office/drawing/2014/main" id="{F07B41C8-CABF-4120-86DE-D5F6DF48D36A}"/>
                </a:ext>
              </a:extLst>
            </p:cNvPr>
            <p:cNvSpPr/>
            <p:nvPr/>
          </p:nvSpPr>
          <p:spPr>
            <a:xfrm>
              <a:off x="295847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6" name="직사각형 1245">
              <a:extLst>
                <a:ext uri="{FF2B5EF4-FFF2-40B4-BE49-F238E27FC236}">
                  <a16:creationId xmlns:a16="http://schemas.microsoft.com/office/drawing/2014/main" id="{50171F22-D5E4-43A5-B935-28D680AC4E2F}"/>
                </a:ext>
              </a:extLst>
            </p:cNvPr>
            <p:cNvSpPr/>
            <p:nvPr/>
          </p:nvSpPr>
          <p:spPr>
            <a:xfrm>
              <a:off x="308431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7" name="직사각형 1246">
              <a:extLst>
                <a:ext uri="{FF2B5EF4-FFF2-40B4-BE49-F238E27FC236}">
                  <a16:creationId xmlns:a16="http://schemas.microsoft.com/office/drawing/2014/main" id="{D5B713CE-7408-4B10-9211-9E461519FA1D}"/>
                </a:ext>
              </a:extLst>
            </p:cNvPr>
            <p:cNvSpPr/>
            <p:nvPr/>
          </p:nvSpPr>
          <p:spPr>
            <a:xfrm>
              <a:off x="321014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8" name="직사각형 1247">
              <a:extLst>
                <a:ext uri="{FF2B5EF4-FFF2-40B4-BE49-F238E27FC236}">
                  <a16:creationId xmlns:a16="http://schemas.microsoft.com/office/drawing/2014/main" id="{7D11AAD2-389B-4B91-9086-66A0278D0EAA}"/>
                </a:ext>
              </a:extLst>
            </p:cNvPr>
            <p:cNvSpPr/>
            <p:nvPr/>
          </p:nvSpPr>
          <p:spPr>
            <a:xfrm>
              <a:off x="333598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9" name="직사각형 1248">
              <a:extLst>
                <a:ext uri="{FF2B5EF4-FFF2-40B4-BE49-F238E27FC236}">
                  <a16:creationId xmlns:a16="http://schemas.microsoft.com/office/drawing/2014/main" id="{2F7DBEA1-D522-4078-AD35-D3FC8B06280F}"/>
                </a:ext>
              </a:extLst>
            </p:cNvPr>
            <p:cNvSpPr/>
            <p:nvPr/>
          </p:nvSpPr>
          <p:spPr>
            <a:xfrm>
              <a:off x="346181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0" name="직사각형 1249">
              <a:extLst>
                <a:ext uri="{FF2B5EF4-FFF2-40B4-BE49-F238E27FC236}">
                  <a16:creationId xmlns:a16="http://schemas.microsoft.com/office/drawing/2014/main" id="{BA32F45F-DB93-472F-9D23-FF5BC2457618}"/>
                </a:ext>
              </a:extLst>
            </p:cNvPr>
            <p:cNvSpPr/>
            <p:nvPr/>
          </p:nvSpPr>
          <p:spPr>
            <a:xfrm>
              <a:off x="358765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1" name="직사각형 1250">
              <a:extLst>
                <a:ext uri="{FF2B5EF4-FFF2-40B4-BE49-F238E27FC236}">
                  <a16:creationId xmlns:a16="http://schemas.microsoft.com/office/drawing/2014/main" id="{9E6DAD0E-A888-45D3-993C-BEBC530958A9}"/>
                </a:ext>
              </a:extLst>
            </p:cNvPr>
            <p:cNvSpPr/>
            <p:nvPr/>
          </p:nvSpPr>
          <p:spPr>
            <a:xfrm>
              <a:off x="295847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2" name="직사각형 1251">
              <a:extLst>
                <a:ext uri="{FF2B5EF4-FFF2-40B4-BE49-F238E27FC236}">
                  <a16:creationId xmlns:a16="http://schemas.microsoft.com/office/drawing/2014/main" id="{5F52680E-53AF-4ED0-B98E-44D4316A9FF9}"/>
                </a:ext>
              </a:extLst>
            </p:cNvPr>
            <p:cNvSpPr/>
            <p:nvPr/>
          </p:nvSpPr>
          <p:spPr>
            <a:xfrm>
              <a:off x="308431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3" name="직사각형 1252">
              <a:extLst>
                <a:ext uri="{FF2B5EF4-FFF2-40B4-BE49-F238E27FC236}">
                  <a16:creationId xmlns:a16="http://schemas.microsoft.com/office/drawing/2014/main" id="{2DA6A8E1-3ABE-4CD4-812F-41A5D6DDC1BC}"/>
                </a:ext>
              </a:extLst>
            </p:cNvPr>
            <p:cNvSpPr/>
            <p:nvPr/>
          </p:nvSpPr>
          <p:spPr>
            <a:xfrm>
              <a:off x="321014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4" name="직사각형 1253">
              <a:extLst>
                <a:ext uri="{FF2B5EF4-FFF2-40B4-BE49-F238E27FC236}">
                  <a16:creationId xmlns:a16="http://schemas.microsoft.com/office/drawing/2014/main" id="{246E79BF-66E0-42A0-B7BB-963434AF5F3F}"/>
                </a:ext>
              </a:extLst>
            </p:cNvPr>
            <p:cNvSpPr/>
            <p:nvPr/>
          </p:nvSpPr>
          <p:spPr>
            <a:xfrm>
              <a:off x="333598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5" name="직사각형 1254">
              <a:extLst>
                <a:ext uri="{FF2B5EF4-FFF2-40B4-BE49-F238E27FC236}">
                  <a16:creationId xmlns:a16="http://schemas.microsoft.com/office/drawing/2014/main" id="{4F1C3608-2449-4D5A-84C5-F5E9291C22B4}"/>
                </a:ext>
              </a:extLst>
            </p:cNvPr>
            <p:cNvSpPr/>
            <p:nvPr/>
          </p:nvSpPr>
          <p:spPr>
            <a:xfrm>
              <a:off x="346181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6" name="직사각형 1255">
              <a:extLst>
                <a:ext uri="{FF2B5EF4-FFF2-40B4-BE49-F238E27FC236}">
                  <a16:creationId xmlns:a16="http://schemas.microsoft.com/office/drawing/2014/main" id="{529F83C9-F17C-4C97-8C48-375589374D13}"/>
                </a:ext>
              </a:extLst>
            </p:cNvPr>
            <p:cNvSpPr/>
            <p:nvPr/>
          </p:nvSpPr>
          <p:spPr>
            <a:xfrm>
              <a:off x="358765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7" name="직사각형 1256">
              <a:extLst>
                <a:ext uri="{FF2B5EF4-FFF2-40B4-BE49-F238E27FC236}">
                  <a16:creationId xmlns:a16="http://schemas.microsoft.com/office/drawing/2014/main" id="{B180616D-F7F9-4170-8ED6-A4734A562722}"/>
                </a:ext>
              </a:extLst>
            </p:cNvPr>
            <p:cNvSpPr/>
            <p:nvPr/>
          </p:nvSpPr>
          <p:spPr>
            <a:xfrm>
              <a:off x="295847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8" name="직사각형 1257">
              <a:extLst>
                <a:ext uri="{FF2B5EF4-FFF2-40B4-BE49-F238E27FC236}">
                  <a16:creationId xmlns:a16="http://schemas.microsoft.com/office/drawing/2014/main" id="{3D632BF5-DA20-4B11-92CB-CB9BCCF6BDC6}"/>
                </a:ext>
              </a:extLst>
            </p:cNvPr>
            <p:cNvSpPr/>
            <p:nvPr/>
          </p:nvSpPr>
          <p:spPr>
            <a:xfrm>
              <a:off x="308431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9" name="직사각형 1258">
              <a:extLst>
                <a:ext uri="{FF2B5EF4-FFF2-40B4-BE49-F238E27FC236}">
                  <a16:creationId xmlns:a16="http://schemas.microsoft.com/office/drawing/2014/main" id="{B0426221-1DB4-4EB3-8601-50B162C9B9F5}"/>
                </a:ext>
              </a:extLst>
            </p:cNvPr>
            <p:cNvSpPr/>
            <p:nvPr/>
          </p:nvSpPr>
          <p:spPr>
            <a:xfrm>
              <a:off x="321014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0" name="직사각형 1259">
              <a:extLst>
                <a:ext uri="{FF2B5EF4-FFF2-40B4-BE49-F238E27FC236}">
                  <a16:creationId xmlns:a16="http://schemas.microsoft.com/office/drawing/2014/main" id="{7A1A305E-8F6A-4745-8080-EF3BDD4A3E26}"/>
                </a:ext>
              </a:extLst>
            </p:cNvPr>
            <p:cNvSpPr/>
            <p:nvPr/>
          </p:nvSpPr>
          <p:spPr>
            <a:xfrm>
              <a:off x="333598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1" name="직사각형 1260">
              <a:extLst>
                <a:ext uri="{FF2B5EF4-FFF2-40B4-BE49-F238E27FC236}">
                  <a16:creationId xmlns:a16="http://schemas.microsoft.com/office/drawing/2014/main" id="{BD2707A1-93E6-4F7F-AEA8-312E739E6254}"/>
                </a:ext>
              </a:extLst>
            </p:cNvPr>
            <p:cNvSpPr/>
            <p:nvPr/>
          </p:nvSpPr>
          <p:spPr>
            <a:xfrm>
              <a:off x="346181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2" name="직사각형 1261">
              <a:extLst>
                <a:ext uri="{FF2B5EF4-FFF2-40B4-BE49-F238E27FC236}">
                  <a16:creationId xmlns:a16="http://schemas.microsoft.com/office/drawing/2014/main" id="{84B18860-7386-4A20-9A67-A5D6BB6A7815}"/>
                </a:ext>
              </a:extLst>
            </p:cNvPr>
            <p:cNvSpPr/>
            <p:nvPr/>
          </p:nvSpPr>
          <p:spPr>
            <a:xfrm>
              <a:off x="358765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3" name="직사각형 1262">
              <a:extLst>
                <a:ext uri="{FF2B5EF4-FFF2-40B4-BE49-F238E27FC236}">
                  <a16:creationId xmlns:a16="http://schemas.microsoft.com/office/drawing/2014/main" id="{9D7119AA-23FD-4564-8C80-D08E6944D4FD}"/>
                </a:ext>
              </a:extLst>
            </p:cNvPr>
            <p:cNvSpPr/>
            <p:nvPr/>
          </p:nvSpPr>
          <p:spPr>
            <a:xfrm>
              <a:off x="295847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4" name="직사각형 1263">
              <a:extLst>
                <a:ext uri="{FF2B5EF4-FFF2-40B4-BE49-F238E27FC236}">
                  <a16:creationId xmlns:a16="http://schemas.microsoft.com/office/drawing/2014/main" id="{7986CCC1-02FD-4450-A8E0-3170CEE4BB82}"/>
                </a:ext>
              </a:extLst>
            </p:cNvPr>
            <p:cNvSpPr/>
            <p:nvPr/>
          </p:nvSpPr>
          <p:spPr>
            <a:xfrm>
              <a:off x="308431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5" name="직사각형 1264">
              <a:extLst>
                <a:ext uri="{FF2B5EF4-FFF2-40B4-BE49-F238E27FC236}">
                  <a16:creationId xmlns:a16="http://schemas.microsoft.com/office/drawing/2014/main" id="{90F943CB-0DB1-4154-8CC6-E09E9EEC02D8}"/>
                </a:ext>
              </a:extLst>
            </p:cNvPr>
            <p:cNvSpPr/>
            <p:nvPr/>
          </p:nvSpPr>
          <p:spPr>
            <a:xfrm>
              <a:off x="321014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6" name="직사각형 1265">
              <a:extLst>
                <a:ext uri="{FF2B5EF4-FFF2-40B4-BE49-F238E27FC236}">
                  <a16:creationId xmlns:a16="http://schemas.microsoft.com/office/drawing/2014/main" id="{AA6EC5DF-9A4B-464C-B1E3-214B554874B2}"/>
                </a:ext>
              </a:extLst>
            </p:cNvPr>
            <p:cNvSpPr/>
            <p:nvPr/>
          </p:nvSpPr>
          <p:spPr>
            <a:xfrm>
              <a:off x="333598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7" name="직사각형 1266">
              <a:extLst>
                <a:ext uri="{FF2B5EF4-FFF2-40B4-BE49-F238E27FC236}">
                  <a16:creationId xmlns:a16="http://schemas.microsoft.com/office/drawing/2014/main" id="{DE3861B5-E151-40F2-859C-59943A9F9CB8}"/>
                </a:ext>
              </a:extLst>
            </p:cNvPr>
            <p:cNvSpPr/>
            <p:nvPr/>
          </p:nvSpPr>
          <p:spPr>
            <a:xfrm>
              <a:off x="346181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8" name="직사각형 1267">
              <a:extLst>
                <a:ext uri="{FF2B5EF4-FFF2-40B4-BE49-F238E27FC236}">
                  <a16:creationId xmlns:a16="http://schemas.microsoft.com/office/drawing/2014/main" id="{3351D9C7-06D4-4C42-85B1-0CD1AEEA408D}"/>
                </a:ext>
              </a:extLst>
            </p:cNvPr>
            <p:cNvSpPr/>
            <p:nvPr/>
          </p:nvSpPr>
          <p:spPr>
            <a:xfrm>
              <a:off x="358765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9" name="직사각형 1268">
              <a:extLst>
                <a:ext uri="{FF2B5EF4-FFF2-40B4-BE49-F238E27FC236}">
                  <a16:creationId xmlns:a16="http://schemas.microsoft.com/office/drawing/2014/main" id="{6920D4EB-578B-4D64-A7BE-8BCF045D705B}"/>
                </a:ext>
              </a:extLst>
            </p:cNvPr>
            <p:cNvSpPr/>
            <p:nvPr/>
          </p:nvSpPr>
          <p:spPr>
            <a:xfrm>
              <a:off x="371932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0" name="직사각형 1269">
              <a:extLst>
                <a:ext uri="{FF2B5EF4-FFF2-40B4-BE49-F238E27FC236}">
                  <a16:creationId xmlns:a16="http://schemas.microsoft.com/office/drawing/2014/main" id="{0850C3A3-5E76-4ACF-86D5-8511B982796C}"/>
                </a:ext>
              </a:extLst>
            </p:cNvPr>
            <p:cNvSpPr/>
            <p:nvPr/>
          </p:nvSpPr>
          <p:spPr>
            <a:xfrm>
              <a:off x="384516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1" name="직사각형 1270">
              <a:extLst>
                <a:ext uri="{FF2B5EF4-FFF2-40B4-BE49-F238E27FC236}">
                  <a16:creationId xmlns:a16="http://schemas.microsoft.com/office/drawing/2014/main" id="{D9D272C1-C99B-4491-BEB6-966F54674346}"/>
                </a:ext>
              </a:extLst>
            </p:cNvPr>
            <p:cNvSpPr/>
            <p:nvPr/>
          </p:nvSpPr>
          <p:spPr>
            <a:xfrm>
              <a:off x="397099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2" name="직사각형 1271">
              <a:extLst>
                <a:ext uri="{FF2B5EF4-FFF2-40B4-BE49-F238E27FC236}">
                  <a16:creationId xmlns:a16="http://schemas.microsoft.com/office/drawing/2014/main" id="{9B335EFD-4030-405B-974B-4CA63A8F3021}"/>
                </a:ext>
              </a:extLst>
            </p:cNvPr>
            <p:cNvSpPr/>
            <p:nvPr/>
          </p:nvSpPr>
          <p:spPr>
            <a:xfrm>
              <a:off x="409683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3" name="직사각형 1272">
              <a:extLst>
                <a:ext uri="{FF2B5EF4-FFF2-40B4-BE49-F238E27FC236}">
                  <a16:creationId xmlns:a16="http://schemas.microsoft.com/office/drawing/2014/main" id="{06564849-DF01-45E6-B626-3D4281350446}"/>
                </a:ext>
              </a:extLst>
            </p:cNvPr>
            <p:cNvSpPr/>
            <p:nvPr/>
          </p:nvSpPr>
          <p:spPr>
            <a:xfrm>
              <a:off x="422266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4" name="직사각형 1273">
              <a:extLst>
                <a:ext uri="{FF2B5EF4-FFF2-40B4-BE49-F238E27FC236}">
                  <a16:creationId xmlns:a16="http://schemas.microsoft.com/office/drawing/2014/main" id="{2C4976E8-0640-46C7-BF00-9244FFE378E8}"/>
                </a:ext>
              </a:extLst>
            </p:cNvPr>
            <p:cNvSpPr/>
            <p:nvPr/>
          </p:nvSpPr>
          <p:spPr>
            <a:xfrm>
              <a:off x="371932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5" name="직사각형 1274">
              <a:extLst>
                <a:ext uri="{FF2B5EF4-FFF2-40B4-BE49-F238E27FC236}">
                  <a16:creationId xmlns:a16="http://schemas.microsoft.com/office/drawing/2014/main" id="{D32C4E30-826F-4000-90C1-21A136A6569D}"/>
                </a:ext>
              </a:extLst>
            </p:cNvPr>
            <p:cNvSpPr/>
            <p:nvPr/>
          </p:nvSpPr>
          <p:spPr>
            <a:xfrm>
              <a:off x="384516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6" name="직사각형 1275">
              <a:extLst>
                <a:ext uri="{FF2B5EF4-FFF2-40B4-BE49-F238E27FC236}">
                  <a16:creationId xmlns:a16="http://schemas.microsoft.com/office/drawing/2014/main" id="{55FDDD14-2911-4D35-967B-78EC03AAE19D}"/>
                </a:ext>
              </a:extLst>
            </p:cNvPr>
            <p:cNvSpPr/>
            <p:nvPr/>
          </p:nvSpPr>
          <p:spPr>
            <a:xfrm>
              <a:off x="397099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7" name="직사각형 1276">
              <a:extLst>
                <a:ext uri="{FF2B5EF4-FFF2-40B4-BE49-F238E27FC236}">
                  <a16:creationId xmlns:a16="http://schemas.microsoft.com/office/drawing/2014/main" id="{E98491EF-FAF1-40C0-BA1A-0880459F73A3}"/>
                </a:ext>
              </a:extLst>
            </p:cNvPr>
            <p:cNvSpPr/>
            <p:nvPr/>
          </p:nvSpPr>
          <p:spPr>
            <a:xfrm>
              <a:off x="409683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8" name="직사각형 1277">
              <a:extLst>
                <a:ext uri="{FF2B5EF4-FFF2-40B4-BE49-F238E27FC236}">
                  <a16:creationId xmlns:a16="http://schemas.microsoft.com/office/drawing/2014/main" id="{F1778A0C-AC09-49F8-BE81-6290FF129625}"/>
                </a:ext>
              </a:extLst>
            </p:cNvPr>
            <p:cNvSpPr/>
            <p:nvPr/>
          </p:nvSpPr>
          <p:spPr>
            <a:xfrm>
              <a:off x="422266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9" name="직사각형 1278">
              <a:extLst>
                <a:ext uri="{FF2B5EF4-FFF2-40B4-BE49-F238E27FC236}">
                  <a16:creationId xmlns:a16="http://schemas.microsoft.com/office/drawing/2014/main" id="{6BE57272-AF8E-4BA0-B653-381B8D9DC6E0}"/>
                </a:ext>
              </a:extLst>
            </p:cNvPr>
            <p:cNvSpPr/>
            <p:nvPr/>
          </p:nvSpPr>
          <p:spPr>
            <a:xfrm>
              <a:off x="371932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0" name="직사각형 1279">
              <a:extLst>
                <a:ext uri="{FF2B5EF4-FFF2-40B4-BE49-F238E27FC236}">
                  <a16:creationId xmlns:a16="http://schemas.microsoft.com/office/drawing/2014/main" id="{94F41D70-1FE6-4272-BFF6-2712805543B0}"/>
                </a:ext>
              </a:extLst>
            </p:cNvPr>
            <p:cNvSpPr/>
            <p:nvPr/>
          </p:nvSpPr>
          <p:spPr>
            <a:xfrm>
              <a:off x="384516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1" name="직사각형 1280">
              <a:extLst>
                <a:ext uri="{FF2B5EF4-FFF2-40B4-BE49-F238E27FC236}">
                  <a16:creationId xmlns:a16="http://schemas.microsoft.com/office/drawing/2014/main" id="{E9A6602E-9795-4EB9-8A16-A820883A7329}"/>
                </a:ext>
              </a:extLst>
            </p:cNvPr>
            <p:cNvSpPr/>
            <p:nvPr/>
          </p:nvSpPr>
          <p:spPr>
            <a:xfrm>
              <a:off x="397099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2" name="직사각형 1281">
              <a:extLst>
                <a:ext uri="{FF2B5EF4-FFF2-40B4-BE49-F238E27FC236}">
                  <a16:creationId xmlns:a16="http://schemas.microsoft.com/office/drawing/2014/main" id="{F3CCD208-D418-48BC-83DA-7E75CD3D5165}"/>
                </a:ext>
              </a:extLst>
            </p:cNvPr>
            <p:cNvSpPr/>
            <p:nvPr/>
          </p:nvSpPr>
          <p:spPr>
            <a:xfrm>
              <a:off x="409683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3" name="직사각형 1282">
              <a:extLst>
                <a:ext uri="{FF2B5EF4-FFF2-40B4-BE49-F238E27FC236}">
                  <a16:creationId xmlns:a16="http://schemas.microsoft.com/office/drawing/2014/main" id="{BB430567-D16B-4F83-AE78-ECF8E74FBE99}"/>
                </a:ext>
              </a:extLst>
            </p:cNvPr>
            <p:cNvSpPr/>
            <p:nvPr/>
          </p:nvSpPr>
          <p:spPr>
            <a:xfrm>
              <a:off x="422266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4" name="직사각형 1283">
              <a:extLst>
                <a:ext uri="{FF2B5EF4-FFF2-40B4-BE49-F238E27FC236}">
                  <a16:creationId xmlns:a16="http://schemas.microsoft.com/office/drawing/2014/main" id="{A5DFAA9B-20E8-4674-9A64-0351ACA1DF4A}"/>
                </a:ext>
              </a:extLst>
            </p:cNvPr>
            <p:cNvSpPr/>
            <p:nvPr/>
          </p:nvSpPr>
          <p:spPr>
            <a:xfrm>
              <a:off x="371932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5" name="직사각형 1284">
              <a:extLst>
                <a:ext uri="{FF2B5EF4-FFF2-40B4-BE49-F238E27FC236}">
                  <a16:creationId xmlns:a16="http://schemas.microsoft.com/office/drawing/2014/main" id="{9C864129-1BB0-4012-AD62-47598DE766B3}"/>
                </a:ext>
              </a:extLst>
            </p:cNvPr>
            <p:cNvSpPr/>
            <p:nvPr/>
          </p:nvSpPr>
          <p:spPr>
            <a:xfrm>
              <a:off x="384516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6" name="직사각형 1285">
              <a:extLst>
                <a:ext uri="{FF2B5EF4-FFF2-40B4-BE49-F238E27FC236}">
                  <a16:creationId xmlns:a16="http://schemas.microsoft.com/office/drawing/2014/main" id="{FB078D6A-B8B8-41F6-8C6B-60E3287E5E95}"/>
                </a:ext>
              </a:extLst>
            </p:cNvPr>
            <p:cNvSpPr/>
            <p:nvPr/>
          </p:nvSpPr>
          <p:spPr>
            <a:xfrm>
              <a:off x="397099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7" name="직사각형 1286">
              <a:extLst>
                <a:ext uri="{FF2B5EF4-FFF2-40B4-BE49-F238E27FC236}">
                  <a16:creationId xmlns:a16="http://schemas.microsoft.com/office/drawing/2014/main" id="{42346E6F-E3CA-4385-AB7B-5CA7C97E6B43}"/>
                </a:ext>
              </a:extLst>
            </p:cNvPr>
            <p:cNvSpPr/>
            <p:nvPr/>
          </p:nvSpPr>
          <p:spPr>
            <a:xfrm>
              <a:off x="409683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8" name="직사각형 1287">
              <a:extLst>
                <a:ext uri="{FF2B5EF4-FFF2-40B4-BE49-F238E27FC236}">
                  <a16:creationId xmlns:a16="http://schemas.microsoft.com/office/drawing/2014/main" id="{745EB8C5-2458-4CD9-AD49-B1F0B898BAC3}"/>
                </a:ext>
              </a:extLst>
            </p:cNvPr>
            <p:cNvSpPr/>
            <p:nvPr/>
          </p:nvSpPr>
          <p:spPr>
            <a:xfrm>
              <a:off x="422266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89" name="직선 화살표 연결선 1288">
            <a:extLst>
              <a:ext uri="{FF2B5EF4-FFF2-40B4-BE49-F238E27FC236}">
                <a16:creationId xmlns:a16="http://schemas.microsoft.com/office/drawing/2014/main" id="{665B4CA8-4410-4004-9E68-2DE3664E912E}"/>
              </a:ext>
            </a:extLst>
          </p:cNvPr>
          <p:cNvCxnSpPr>
            <a:cxnSpLocks/>
            <a:stCxn id="582" idx="3"/>
            <a:endCxn id="1273" idx="3"/>
          </p:cNvCxnSpPr>
          <p:nvPr/>
        </p:nvCxnSpPr>
        <p:spPr>
          <a:xfrm flipH="1">
            <a:off x="2335612" y="5706605"/>
            <a:ext cx="516506" cy="552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0" name="TextBox 1289">
            <a:extLst>
              <a:ext uri="{FF2B5EF4-FFF2-40B4-BE49-F238E27FC236}">
                <a16:creationId xmlns:a16="http://schemas.microsoft.com/office/drawing/2014/main" id="{D542F04C-9463-4A2E-9D25-E3AD48763D63}"/>
              </a:ext>
            </a:extLst>
          </p:cNvPr>
          <p:cNvSpPr txBox="1"/>
          <p:nvPr/>
        </p:nvSpPr>
        <p:spPr>
          <a:xfrm>
            <a:off x="549420" y="5287028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1" name="TextBox 1290">
            <a:extLst>
              <a:ext uri="{FF2B5EF4-FFF2-40B4-BE49-F238E27FC236}">
                <a16:creationId xmlns:a16="http://schemas.microsoft.com/office/drawing/2014/main" id="{E1801F8F-04F8-4358-A30F-FF0081748A6D}"/>
              </a:ext>
            </a:extLst>
          </p:cNvPr>
          <p:cNvSpPr txBox="1"/>
          <p:nvPr/>
        </p:nvSpPr>
        <p:spPr>
          <a:xfrm>
            <a:off x="549420" y="5554914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50008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517543" y="256073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0" name="그룹 519">
            <a:extLst>
              <a:ext uri="{FF2B5EF4-FFF2-40B4-BE49-F238E27FC236}">
                <a16:creationId xmlns:a16="http://schemas.microsoft.com/office/drawing/2014/main" id="{210778D8-9C85-4D67-96A2-C37784744370}"/>
              </a:ext>
            </a:extLst>
          </p:cNvPr>
          <p:cNvGrpSpPr/>
          <p:nvPr/>
        </p:nvGrpSpPr>
        <p:grpSpPr>
          <a:xfrm>
            <a:off x="3576653" y="6127989"/>
            <a:ext cx="1135226" cy="619214"/>
            <a:chOff x="7915650" y="1868612"/>
            <a:chExt cx="1135226" cy="619214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EC6A4CED-B844-45C2-AF35-80707BDCEFAF}"/>
                </a:ext>
              </a:extLst>
            </p:cNvPr>
            <p:cNvSpPr/>
            <p:nvPr/>
          </p:nvSpPr>
          <p:spPr>
            <a:xfrm>
              <a:off x="791565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8018853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8122055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822525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832846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843166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853486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863806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8741269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884447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894767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A52658E0-CFE3-46E6-A4A6-FF1E8C00BF1A}"/>
                </a:ext>
              </a:extLst>
            </p:cNvPr>
            <p:cNvSpPr/>
            <p:nvPr/>
          </p:nvSpPr>
          <p:spPr>
            <a:xfrm>
              <a:off x="791565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8018853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8122055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822525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832846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843166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853486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863806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8741269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884447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894767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91F3274E-91A4-4FB3-A882-AABC0BA1B3A0}"/>
                </a:ext>
              </a:extLst>
            </p:cNvPr>
            <p:cNvSpPr/>
            <p:nvPr/>
          </p:nvSpPr>
          <p:spPr>
            <a:xfrm>
              <a:off x="791565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8018853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8122055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822525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832846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843166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853486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863806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8741269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884447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894767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4B90ED06-372C-477C-B75D-36E146729365}"/>
                </a:ext>
              </a:extLst>
            </p:cNvPr>
            <p:cNvSpPr/>
            <p:nvPr/>
          </p:nvSpPr>
          <p:spPr>
            <a:xfrm>
              <a:off x="791565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8018853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8122055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822525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832846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843166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853486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863806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8741269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884447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894767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8CECBBF6-E0CF-4D7B-8E46-8A2DA8EFA54B}"/>
                </a:ext>
              </a:extLst>
            </p:cNvPr>
            <p:cNvSpPr/>
            <p:nvPr/>
          </p:nvSpPr>
          <p:spPr>
            <a:xfrm>
              <a:off x="791565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8018853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8122055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822525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832846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843166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853486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863806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8741269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884447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894767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7D008B0D-8795-4388-99BF-DC6705331437}"/>
                </a:ext>
              </a:extLst>
            </p:cNvPr>
            <p:cNvSpPr/>
            <p:nvPr/>
          </p:nvSpPr>
          <p:spPr>
            <a:xfrm>
              <a:off x="791565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8018853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8122055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822525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832846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843166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853486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863806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8741269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884447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894767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7" idx="1"/>
          </p:cNvCxnSpPr>
          <p:nvPr/>
        </p:nvCxnSpPr>
        <p:spPr>
          <a:xfrm>
            <a:off x="2852118" y="5706605"/>
            <a:ext cx="724535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71D5ED-0A6B-4C60-939D-396586DA4CA5}"/>
              </a:ext>
            </a:extLst>
          </p:cNvPr>
          <p:cNvGrpSpPr/>
          <p:nvPr/>
        </p:nvGrpSpPr>
        <p:grpSpPr>
          <a:xfrm>
            <a:off x="3583355" y="5242010"/>
            <a:ext cx="1135226" cy="619214"/>
            <a:chOff x="3583355" y="5242010"/>
            <a:chExt cx="1135226" cy="619214"/>
          </a:xfrm>
        </p:grpSpPr>
        <p:sp>
          <p:nvSpPr>
            <p:cNvPr id="697" name="직사각형 696">
              <a:extLst>
                <a:ext uri="{FF2B5EF4-FFF2-40B4-BE49-F238E27FC236}">
                  <a16:creationId xmlns:a16="http://schemas.microsoft.com/office/drawing/2014/main" id="{AE399481-0830-4D38-93EA-6F1968CFC7BA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8" name="직사각형 697">
              <a:extLst>
                <a:ext uri="{FF2B5EF4-FFF2-40B4-BE49-F238E27FC236}">
                  <a16:creationId xmlns:a16="http://schemas.microsoft.com/office/drawing/2014/main" id="{3ACC020F-43D6-41AE-BDCB-C5D69B0F0E74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9" name="직사각형 698">
              <a:extLst>
                <a:ext uri="{FF2B5EF4-FFF2-40B4-BE49-F238E27FC236}">
                  <a16:creationId xmlns:a16="http://schemas.microsoft.com/office/drawing/2014/main" id="{B613A495-4E9F-4E65-94EA-8D4E340D610F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0" name="직사각형 699">
              <a:extLst>
                <a:ext uri="{FF2B5EF4-FFF2-40B4-BE49-F238E27FC236}">
                  <a16:creationId xmlns:a16="http://schemas.microsoft.com/office/drawing/2014/main" id="{F51B18C7-DE51-4734-B1FD-7BE55BA36FCB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1" name="직사각형 700">
              <a:extLst>
                <a:ext uri="{FF2B5EF4-FFF2-40B4-BE49-F238E27FC236}">
                  <a16:creationId xmlns:a16="http://schemas.microsoft.com/office/drawing/2014/main" id="{2D8B489E-1045-4868-95DD-14E34843ED44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6104B2E0-B726-47A7-BDCD-E8F517A1B1E8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3" name="직사각형 702">
              <a:extLst>
                <a:ext uri="{FF2B5EF4-FFF2-40B4-BE49-F238E27FC236}">
                  <a16:creationId xmlns:a16="http://schemas.microsoft.com/office/drawing/2014/main" id="{0D273240-2303-4981-B118-04B0D5DA6086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4" name="직사각형 703">
              <a:extLst>
                <a:ext uri="{FF2B5EF4-FFF2-40B4-BE49-F238E27FC236}">
                  <a16:creationId xmlns:a16="http://schemas.microsoft.com/office/drawing/2014/main" id="{DC8182BF-50F0-4F40-B272-BB6985092CEB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5" name="직사각형 704">
              <a:extLst>
                <a:ext uri="{FF2B5EF4-FFF2-40B4-BE49-F238E27FC236}">
                  <a16:creationId xmlns:a16="http://schemas.microsoft.com/office/drawing/2014/main" id="{DABCCB34-2A64-4435-83C3-554738EC265E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6" name="직사각형 705">
              <a:extLst>
                <a:ext uri="{FF2B5EF4-FFF2-40B4-BE49-F238E27FC236}">
                  <a16:creationId xmlns:a16="http://schemas.microsoft.com/office/drawing/2014/main" id="{73EC5DD3-4E7D-4CBC-AFED-40111A6E28AB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E948BBA6-09D6-4B83-90D1-F28E145D0EE4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9" name="직사각형 708">
              <a:extLst>
                <a:ext uri="{FF2B5EF4-FFF2-40B4-BE49-F238E27FC236}">
                  <a16:creationId xmlns:a16="http://schemas.microsoft.com/office/drawing/2014/main" id="{B7072885-E74D-44A2-82F8-5256FF13EAB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8E451BFB-F8A7-4089-85E2-A35E8B968509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1" name="직사각형 710">
              <a:extLst>
                <a:ext uri="{FF2B5EF4-FFF2-40B4-BE49-F238E27FC236}">
                  <a16:creationId xmlns:a16="http://schemas.microsoft.com/office/drawing/2014/main" id="{52EDFEE4-E407-45DA-AC93-CC697AD74F33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251FA5CF-AD86-467A-AE2F-C7621303B6A7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3" name="직사각형 712">
              <a:extLst>
                <a:ext uri="{FF2B5EF4-FFF2-40B4-BE49-F238E27FC236}">
                  <a16:creationId xmlns:a16="http://schemas.microsoft.com/office/drawing/2014/main" id="{07276189-E826-48F6-8ED8-ACE9615AF70E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B857BD87-9BFA-4562-8F39-012110149998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5" name="직사각형 714">
              <a:extLst>
                <a:ext uri="{FF2B5EF4-FFF2-40B4-BE49-F238E27FC236}">
                  <a16:creationId xmlns:a16="http://schemas.microsoft.com/office/drawing/2014/main" id="{12242AB0-D56C-426C-B9CF-14DCF5C6FDCD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" name="직사각형 715">
              <a:extLst>
                <a:ext uri="{FF2B5EF4-FFF2-40B4-BE49-F238E27FC236}">
                  <a16:creationId xmlns:a16="http://schemas.microsoft.com/office/drawing/2014/main" id="{9E21CAB4-3D23-463F-BC00-D41D9AE19E67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" name="직사각형 716">
              <a:extLst>
                <a:ext uri="{FF2B5EF4-FFF2-40B4-BE49-F238E27FC236}">
                  <a16:creationId xmlns:a16="http://schemas.microsoft.com/office/drawing/2014/main" id="{FEF7E98B-73AE-4ED8-A9FE-B00CA0052F50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9" name="직사각형 718">
              <a:extLst>
                <a:ext uri="{FF2B5EF4-FFF2-40B4-BE49-F238E27FC236}">
                  <a16:creationId xmlns:a16="http://schemas.microsoft.com/office/drawing/2014/main" id="{16EC497C-0752-4924-8A77-6B4C579BDCB7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8AD98DA2-7362-4082-B8DF-E661C460DAB8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" name="직사각형 720">
              <a:extLst>
                <a:ext uri="{FF2B5EF4-FFF2-40B4-BE49-F238E27FC236}">
                  <a16:creationId xmlns:a16="http://schemas.microsoft.com/office/drawing/2014/main" id="{0A394A24-9C93-44E8-88F4-54CE6E9319CE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" name="직사각형 721">
              <a:extLst>
                <a:ext uri="{FF2B5EF4-FFF2-40B4-BE49-F238E27FC236}">
                  <a16:creationId xmlns:a16="http://schemas.microsoft.com/office/drawing/2014/main" id="{6420887F-D2C2-4CD8-B171-64161F0AF03C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E0D8A53C-FBE0-4C54-8637-69A2A7F44DE5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4" name="직사각형 723">
              <a:extLst>
                <a:ext uri="{FF2B5EF4-FFF2-40B4-BE49-F238E27FC236}">
                  <a16:creationId xmlns:a16="http://schemas.microsoft.com/office/drawing/2014/main" id="{70EE421D-50D2-4357-BB23-5C77054C875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5" name="직사각형 724">
              <a:extLst>
                <a:ext uri="{FF2B5EF4-FFF2-40B4-BE49-F238E27FC236}">
                  <a16:creationId xmlns:a16="http://schemas.microsoft.com/office/drawing/2014/main" id="{DF826840-7B85-4F8B-B378-F7172485E0B7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A85679F4-9224-478B-B004-E313ED007A68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7" name="직사각형 726">
              <a:extLst>
                <a:ext uri="{FF2B5EF4-FFF2-40B4-BE49-F238E27FC236}">
                  <a16:creationId xmlns:a16="http://schemas.microsoft.com/office/drawing/2014/main" id="{DBCB7553-76C8-4B99-9A38-CEB537DDA685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8" name="직사각형 727">
              <a:extLst>
                <a:ext uri="{FF2B5EF4-FFF2-40B4-BE49-F238E27FC236}">
                  <a16:creationId xmlns:a16="http://schemas.microsoft.com/office/drawing/2014/main" id="{E581F426-79C2-4A80-88C2-1F23D956C0D4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0" name="직사각형 729">
              <a:extLst>
                <a:ext uri="{FF2B5EF4-FFF2-40B4-BE49-F238E27FC236}">
                  <a16:creationId xmlns:a16="http://schemas.microsoft.com/office/drawing/2014/main" id="{48525AA5-8EE6-42AE-B529-26C7D4648E40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1" name="직사각형 730">
              <a:extLst>
                <a:ext uri="{FF2B5EF4-FFF2-40B4-BE49-F238E27FC236}">
                  <a16:creationId xmlns:a16="http://schemas.microsoft.com/office/drawing/2014/main" id="{B75C6421-8F04-4F72-9685-F78809F98169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2" name="직사각형 731">
              <a:extLst>
                <a:ext uri="{FF2B5EF4-FFF2-40B4-BE49-F238E27FC236}">
                  <a16:creationId xmlns:a16="http://schemas.microsoft.com/office/drawing/2014/main" id="{1130B55D-0683-4430-BB02-A85F11B983D9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3" name="직사각형 732">
              <a:extLst>
                <a:ext uri="{FF2B5EF4-FFF2-40B4-BE49-F238E27FC236}">
                  <a16:creationId xmlns:a16="http://schemas.microsoft.com/office/drawing/2014/main" id="{5FD862ED-43CF-420A-80FC-B958282C3DDB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4" name="직사각형 733">
              <a:extLst>
                <a:ext uri="{FF2B5EF4-FFF2-40B4-BE49-F238E27FC236}">
                  <a16:creationId xmlns:a16="http://schemas.microsoft.com/office/drawing/2014/main" id="{4CBFA9C3-9639-4617-A831-747CEAE4DC10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5" name="직사각형 734">
              <a:extLst>
                <a:ext uri="{FF2B5EF4-FFF2-40B4-BE49-F238E27FC236}">
                  <a16:creationId xmlns:a16="http://schemas.microsoft.com/office/drawing/2014/main" id="{C80C9C7D-404E-4493-8007-00532230C312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6" name="직사각형 735">
              <a:extLst>
                <a:ext uri="{FF2B5EF4-FFF2-40B4-BE49-F238E27FC236}">
                  <a16:creationId xmlns:a16="http://schemas.microsoft.com/office/drawing/2014/main" id="{798F72EF-015B-443B-8999-F27025A1C378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7" name="직사각형 736">
              <a:extLst>
                <a:ext uri="{FF2B5EF4-FFF2-40B4-BE49-F238E27FC236}">
                  <a16:creationId xmlns:a16="http://schemas.microsoft.com/office/drawing/2014/main" id="{A7410315-5008-4620-B02E-D1F2C2BE842B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8" name="직사각형 737">
              <a:extLst>
                <a:ext uri="{FF2B5EF4-FFF2-40B4-BE49-F238E27FC236}">
                  <a16:creationId xmlns:a16="http://schemas.microsoft.com/office/drawing/2014/main" id="{9B07449C-F3B7-4041-8D66-93136432D0EF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9" name="직사각형 738">
              <a:extLst>
                <a:ext uri="{FF2B5EF4-FFF2-40B4-BE49-F238E27FC236}">
                  <a16:creationId xmlns:a16="http://schemas.microsoft.com/office/drawing/2014/main" id="{3B8DD34F-BE89-4F1F-B588-3F403089F6BB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1" name="직사각형 740">
              <a:extLst>
                <a:ext uri="{FF2B5EF4-FFF2-40B4-BE49-F238E27FC236}">
                  <a16:creationId xmlns:a16="http://schemas.microsoft.com/office/drawing/2014/main" id="{2FEAF952-B414-43BD-8E2B-8FDD45C5F765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2" name="직사각형 741">
              <a:extLst>
                <a:ext uri="{FF2B5EF4-FFF2-40B4-BE49-F238E27FC236}">
                  <a16:creationId xmlns:a16="http://schemas.microsoft.com/office/drawing/2014/main" id="{B5719D8C-42BD-446F-9D62-668CA37DED65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3" name="직사각형 742">
              <a:extLst>
                <a:ext uri="{FF2B5EF4-FFF2-40B4-BE49-F238E27FC236}">
                  <a16:creationId xmlns:a16="http://schemas.microsoft.com/office/drawing/2014/main" id="{417A6089-4D40-4465-94DC-9004E991D24E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4" name="직사각형 743">
              <a:extLst>
                <a:ext uri="{FF2B5EF4-FFF2-40B4-BE49-F238E27FC236}">
                  <a16:creationId xmlns:a16="http://schemas.microsoft.com/office/drawing/2014/main" id="{03F34049-7FCA-4E6F-A400-BC7B13B3BDCC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5" name="직사각형 744">
              <a:extLst>
                <a:ext uri="{FF2B5EF4-FFF2-40B4-BE49-F238E27FC236}">
                  <a16:creationId xmlns:a16="http://schemas.microsoft.com/office/drawing/2014/main" id="{6C7802C0-87D1-44AB-97B8-EBBDC5D44129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6" name="직사각형 745">
              <a:extLst>
                <a:ext uri="{FF2B5EF4-FFF2-40B4-BE49-F238E27FC236}">
                  <a16:creationId xmlns:a16="http://schemas.microsoft.com/office/drawing/2014/main" id="{98CF12D9-CB69-4A57-811A-B674D2EABD16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4AE3A9E4-3357-40A4-B674-C0EAD4AEF34B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3EFADE79-CD8E-4255-A172-F373D55D28C9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9" name="직사각형 748">
              <a:extLst>
                <a:ext uri="{FF2B5EF4-FFF2-40B4-BE49-F238E27FC236}">
                  <a16:creationId xmlns:a16="http://schemas.microsoft.com/office/drawing/2014/main" id="{2E37573A-3499-4479-AE7A-BD6077B96B2C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0" name="직사각형 749">
              <a:extLst>
                <a:ext uri="{FF2B5EF4-FFF2-40B4-BE49-F238E27FC236}">
                  <a16:creationId xmlns:a16="http://schemas.microsoft.com/office/drawing/2014/main" id="{02FBFC48-2414-4EE4-BB62-95B951009263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68" name="그룹 567">
              <a:extLst>
                <a:ext uri="{FF2B5EF4-FFF2-40B4-BE49-F238E27FC236}">
                  <a16:creationId xmlns:a16="http://schemas.microsoft.com/office/drawing/2014/main" id="{2620ABFC-FEFD-49A8-97B7-3D34BAD971A2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696" name="직사각형 695">
                <a:extLst>
                  <a:ext uri="{FF2B5EF4-FFF2-40B4-BE49-F238E27FC236}">
                    <a16:creationId xmlns:a16="http://schemas.microsoft.com/office/drawing/2014/main" id="{4FF403BA-AE63-489F-AD4E-0275ED6A6AB0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7" name="직사각형 706">
                <a:extLst>
                  <a:ext uri="{FF2B5EF4-FFF2-40B4-BE49-F238E27FC236}">
                    <a16:creationId xmlns:a16="http://schemas.microsoft.com/office/drawing/2014/main" id="{55DFC671-15CE-4C95-A484-9F6C86574B00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8" name="직사각형 717">
                <a:extLst>
                  <a:ext uri="{FF2B5EF4-FFF2-40B4-BE49-F238E27FC236}">
                    <a16:creationId xmlns:a16="http://schemas.microsoft.com/office/drawing/2014/main" id="{A73DCDFB-9B61-4C23-9F92-76068E461C98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9" name="직사각형 728">
                <a:extLst>
                  <a:ext uri="{FF2B5EF4-FFF2-40B4-BE49-F238E27FC236}">
                    <a16:creationId xmlns:a16="http://schemas.microsoft.com/office/drawing/2014/main" id="{2CCB63CB-3948-4060-A897-B848FC95F7EE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0" name="직사각형 739">
                <a:extLst>
                  <a:ext uri="{FF2B5EF4-FFF2-40B4-BE49-F238E27FC236}">
                    <a16:creationId xmlns:a16="http://schemas.microsoft.com/office/drawing/2014/main" id="{4E045A48-65CE-4838-A0A7-D51B7CBA4EA4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1" name="직사각형 750">
                <a:extLst>
                  <a:ext uri="{FF2B5EF4-FFF2-40B4-BE49-F238E27FC236}">
                    <a16:creationId xmlns:a16="http://schemas.microsoft.com/office/drawing/2014/main" id="{014FCBE9-0DE5-49AF-8C64-DB04705793F2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52" name="직사각형 751">
              <a:extLst>
                <a:ext uri="{FF2B5EF4-FFF2-40B4-BE49-F238E27FC236}">
                  <a16:creationId xmlns:a16="http://schemas.microsoft.com/office/drawing/2014/main" id="{B02E570D-5FAE-4381-903F-D37C3B7C1DD6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3" name="직사각형 752">
              <a:extLst>
                <a:ext uri="{FF2B5EF4-FFF2-40B4-BE49-F238E27FC236}">
                  <a16:creationId xmlns:a16="http://schemas.microsoft.com/office/drawing/2014/main" id="{3D5B13D7-CC76-46CD-A6CC-BD14AB5179B6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4" name="직사각형 753">
              <a:extLst>
                <a:ext uri="{FF2B5EF4-FFF2-40B4-BE49-F238E27FC236}">
                  <a16:creationId xmlns:a16="http://schemas.microsoft.com/office/drawing/2014/main" id="{2C119F12-F101-4DFC-948D-850E034A150E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C559824A-2FF4-4EEA-9818-3973E3816AF3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6" name="직사각형 755">
              <a:extLst>
                <a:ext uri="{FF2B5EF4-FFF2-40B4-BE49-F238E27FC236}">
                  <a16:creationId xmlns:a16="http://schemas.microsoft.com/office/drawing/2014/main" id="{A8818B3D-3A1C-4A01-8A3F-F232C7036DFD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7" name="직사각형 756">
              <a:extLst>
                <a:ext uri="{FF2B5EF4-FFF2-40B4-BE49-F238E27FC236}">
                  <a16:creationId xmlns:a16="http://schemas.microsoft.com/office/drawing/2014/main" id="{301FB5EC-2C1C-4FD1-94B2-BD8AAE3F4A88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D608763E-FCBD-41BE-8F95-1F5EB8273BCA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9" name="직사각형 758">
              <a:extLst>
                <a:ext uri="{FF2B5EF4-FFF2-40B4-BE49-F238E27FC236}">
                  <a16:creationId xmlns:a16="http://schemas.microsoft.com/office/drawing/2014/main" id="{2EB31AE6-E066-437C-93B7-B80DE8856669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0" name="직사각형 759">
              <a:extLst>
                <a:ext uri="{FF2B5EF4-FFF2-40B4-BE49-F238E27FC236}">
                  <a16:creationId xmlns:a16="http://schemas.microsoft.com/office/drawing/2014/main" id="{EABE0ACD-C5A8-4DB7-BC5D-4EF4CDE05586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1" name="직사각형 760">
              <a:extLst>
                <a:ext uri="{FF2B5EF4-FFF2-40B4-BE49-F238E27FC236}">
                  <a16:creationId xmlns:a16="http://schemas.microsoft.com/office/drawing/2014/main" id="{AA8AFF4D-E164-45CC-962A-6CC5AF5E431C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6" idx="1"/>
          </p:cNvCxnSpPr>
          <p:nvPr/>
        </p:nvCxnSpPr>
        <p:spPr>
          <a:xfrm flipV="1">
            <a:off x="2852118" y="5293611"/>
            <a:ext cx="731237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3" name="그룹 652">
            <a:extLst>
              <a:ext uri="{FF2B5EF4-FFF2-40B4-BE49-F238E27FC236}">
                <a16:creationId xmlns:a16="http://schemas.microsoft.com/office/drawing/2014/main" id="{DD7D8DAC-795D-418F-882A-7730293ECB36}"/>
              </a:ext>
            </a:extLst>
          </p:cNvPr>
          <p:cNvGrpSpPr/>
          <p:nvPr/>
        </p:nvGrpSpPr>
        <p:grpSpPr>
          <a:xfrm>
            <a:off x="8408917" y="5797555"/>
            <a:ext cx="1135226" cy="619214"/>
            <a:chOff x="3583355" y="5242010"/>
            <a:chExt cx="1135226" cy="619214"/>
          </a:xfrm>
        </p:grpSpPr>
        <p:sp>
          <p:nvSpPr>
            <p:cNvPr id="654" name="직사각형 653">
              <a:extLst>
                <a:ext uri="{FF2B5EF4-FFF2-40B4-BE49-F238E27FC236}">
                  <a16:creationId xmlns:a16="http://schemas.microsoft.com/office/drawing/2014/main" id="{B974326F-CB7E-4FA2-A55C-EC2FE69B6F4F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5" name="직사각형 654">
              <a:extLst>
                <a:ext uri="{FF2B5EF4-FFF2-40B4-BE49-F238E27FC236}">
                  <a16:creationId xmlns:a16="http://schemas.microsoft.com/office/drawing/2014/main" id="{44326570-4C66-4E8C-85D4-B9FC58CB5BD8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6" name="직사각형 655">
              <a:extLst>
                <a:ext uri="{FF2B5EF4-FFF2-40B4-BE49-F238E27FC236}">
                  <a16:creationId xmlns:a16="http://schemas.microsoft.com/office/drawing/2014/main" id="{E9B36A0D-7E45-4998-8506-1C185B512C5C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7" name="직사각형 656">
              <a:extLst>
                <a:ext uri="{FF2B5EF4-FFF2-40B4-BE49-F238E27FC236}">
                  <a16:creationId xmlns:a16="http://schemas.microsoft.com/office/drawing/2014/main" id="{D1F1D1ED-129C-41D2-9391-8A5BB80A4972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8" name="직사각형 657">
              <a:extLst>
                <a:ext uri="{FF2B5EF4-FFF2-40B4-BE49-F238E27FC236}">
                  <a16:creationId xmlns:a16="http://schemas.microsoft.com/office/drawing/2014/main" id="{B4AA05EA-4BE7-4D4E-86C2-D2F7854C5322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9" name="직사각형 658">
              <a:extLst>
                <a:ext uri="{FF2B5EF4-FFF2-40B4-BE49-F238E27FC236}">
                  <a16:creationId xmlns:a16="http://schemas.microsoft.com/office/drawing/2014/main" id="{833B297C-0245-436B-AB3F-D29F930E0679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0" name="직사각형 659">
              <a:extLst>
                <a:ext uri="{FF2B5EF4-FFF2-40B4-BE49-F238E27FC236}">
                  <a16:creationId xmlns:a16="http://schemas.microsoft.com/office/drawing/2014/main" id="{B6FFC4FC-2A3C-433D-A007-657408ABE3E3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1" name="직사각형 660">
              <a:extLst>
                <a:ext uri="{FF2B5EF4-FFF2-40B4-BE49-F238E27FC236}">
                  <a16:creationId xmlns:a16="http://schemas.microsoft.com/office/drawing/2014/main" id="{2206C2AD-9611-487D-81D5-65309B1F49A2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7C7E78F1-7DC4-4997-9112-8608872E56FA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09C3E50B-97EE-418A-9F1C-35C71632273D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6E00B613-22CE-4244-B63C-5E1B5E09C52C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8654056E-15DB-4796-8739-01504BBF4C8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34D17E49-D166-428A-869A-982F7F3C58D2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C436E256-82F8-4CF8-B7F1-91B99FEBD5D7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45DCCD89-B40D-43AF-BB6E-7C70E38F6589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7ECCE2E1-4E9D-4E64-B0F5-767FE95D99B6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95A56822-828B-4B48-A7CB-692EEF129867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2968D367-CBDD-4F1F-9D49-4DD3650A30D0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484F59F3-5AB1-4E86-A5E9-856A290799D9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BD02D9AF-D154-4D69-AC95-5B56F4F39B59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5B46FFFA-F36A-456E-A1CA-E62CE10B46DA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BDA71000-7725-4582-9D02-D94419FD930A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326657FA-1B5E-418B-B159-FE2693402959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6BDA66E6-5595-4E6E-B288-BC8110C4FA40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AAEE57AE-B24B-4118-BFE9-76837B80AF33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301680F5-5797-4BFD-BD1C-2C4CF7A642E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78B61A05-4408-4323-807D-725AAB0BD990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3D02C679-FB49-4078-A1CE-9D23D40C7EAA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D0392365-383F-4120-B91D-C96FFBF3423D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E880330E-539B-40A9-BED4-43C8ACA8DABE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C1D9EA50-0F24-453C-9228-D7758152C238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692ACCD1-039D-4EF3-A12C-74445848272A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8E217276-532F-46F2-8B6F-70EF6307E45E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A7178363-52EB-462F-B45C-760C970DC7E2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8" name="직사각형 687">
              <a:extLst>
                <a:ext uri="{FF2B5EF4-FFF2-40B4-BE49-F238E27FC236}">
                  <a16:creationId xmlns:a16="http://schemas.microsoft.com/office/drawing/2014/main" id="{FA942FC5-2C0B-4A54-8D9F-887037D66E6F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9" name="직사각형 688">
              <a:extLst>
                <a:ext uri="{FF2B5EF4-FFF2-40B4-BE49-F238E27FC236}">
                  <a16:creationId xmlns:a16="http://schemas.microsoft.com/office/drawing/2014/main" id="{1A9A9F79-45AC-4273-9ABC-192B8CF044CC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7C740FC4-12DB-42B4-A0D7-7F4ACAA62310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B3D27908-9074-47B7-AAD9-F9D1B26CE66E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F534FBDA-6B38-4B3B-A8AA-5E894D136AD3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DE02BE58-D746-4AEF-9668-F9E27EE443FF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C60DF4DD-3A96-4C33-945F-4D5D52A3320F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63160C72-A23B-4D66-A944-BC157561F2D4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1E8A1E6F-642F-4BA3-82E6-CF2CE3CF05B7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8C522976-C6D5-4101-B773-964059D46201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25C26DC3-2938-46B0-A824-C5ABF75AB241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D2F42129-1C90-4130-B3DA-F9491C7B638D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CB82FFCF-5767-4BBA-9541-0BA891DA1620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EED6431D-5F95-4716-AF34-701F15429980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E57614A9-E2C4-44B1-9847-D84AAD9AF64B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101B8BC6-7C11-45B7-A5F2-53376B69952B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83" name="그룹 782">
              <a:extLst>
                <a:ext uri="{FF2B5EF4-FFF2-40B4-BE49-F238E27FC236}">
                  <a16:creationId xmlns:a16="http://schemas.microsoft.com/office/drawing/2014/main" id="{493AA2E2-B31C-4736-AD76-8D10566189E1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794" name="직사각형 793">
                <a:extLst>
                  <a:ext uri="{FF2B5EF4-FFF2-40B4-BE49-F238E27FC236}">
                    <a16:creationId xmlns:a16="http://schemas.microsoft.com/office/drawing/2014/main" id="{3A4D7DBD-0153-43CF-A69B-1F63EA1EFE9F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5" name="직사각형 794">
                <a:extLst>
                  <a:ext uri="{FF2B5EF4-FFF2-40B4-BE49-F238E27FC236}">
                    <a16:creationId xmlns:a16="http://schemas.microsoft.com/office/drawing/2014/main" id="{B5C6D4A4-3A16-4497-A3AC-05DF9353729F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6" name="직사각형 795">
                <a:extLst>
                  <a:ext uri="{FF2B5EF4-FFF2-40B4-BE49-F238E27FC236}">
                    <a16:creationId xmlns:a16="http://schemas.microsoft.com/office/drawing/2014/main" id="{0B57812A-690D-4470-8CBD-76677F0DAF51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7" name="직사각형 796">
                <a:extLst>
                  <a:ext uri="{FF2B5EF4-FFF2-40B4-BE49-F238E27FC236}">
                    <a16:creationId xmlns:a16="http://schemas.microsoft.com/office/drawing/2014/main" id="{80278E52-E136-4A75-B6F1-B828C14012F2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8" name="직사각형 797">
                <a:extLst>
                  <a:ext uri="{FF2B5EF4-FFF2-40B4-BE49-F238E27FC236}">
                    <a16:creationId xmlns:a16="http://schemas.microsoft.com/office/drawing/2014/main" id="{C7ECB462-2B9E-40BC-B079-520D7C9D8677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9" name="직사각형 798">
                <a:extLst>
                  <a:ext uri="{FF2B5EF4-FFF2-40B4-BE49-F238E27FC236}">
                    <a16:creationId xmlns:a16="http://schemas.microsoft.com/office/drawing/2014/main" id="{1C9E0B50-D5C8-4E63-B6D2-34BE4CAB0585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D2D68810-C879-4B59-ADC2-E17D994E362F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A4482397-1D73-46D5-A4BB-D18970EB7FC9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A6D80EEE-32FA-49E3-8B9B-45C2987F5CD7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3BDF9766-E6CA-437D-B503-C9964A9D8B71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08E9C9BD-71A2-4EA4-9598-B50F384B084E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E15C285F-C479-4C4D-B9AB-43AC80514D4D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0" name="직사각형 789">
              <a:extLst>
                <a:ext uri="{FF2B5EF4-FFF2-40B4-BE49-F238E27FC236}">
                  <a16:creationId xmlns:a16="http://schemas.microsoft.com/office/drawing/2014/main" id="{D8903727-8020-4F40-8D4F-6599D6CFEBF0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586833CE-B0A1-4786-81D4-0890B91CEF1F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FF1B7659-A589-416F-B12A-2CD48092B0C5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C9753000-AF2E-4982-88C3-C6F51ADFCD6E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00" name="TextBox 799">
            <a:extLst>
              <a:ext uri="{FF2B5EF4-FFF2-40B4-BE49-F238E27FC236}">
                <a16:creationId xmlns:a16="http://schemas.microsoft.com/office/drawing/2014/main" id="{122C364E-9824-4FA8-B9FA-21BB10EC5FE5}"/>
              </a:ext>
            </a:extLst>
          </p:cNvPr>
          <p:cNvSpPr txBox="1"/>
          <p:nvPr/>
        </p:nvSpPr>
        <p:spPr>
          <a:xfrm>
            <a:off x="8367178" y="375621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1" name="TextBox 800">
            <a:extLst>
              <a:ext uri="{FF2B5EF4-FFF2-40B4-BE49-F238E27FC236}">
                <a16:creationId xmlns:a16="http://schemas.microsoft.com/office/drawing/2014/main" id="{AA7C1FA2-1E2B-4F34-9173-AEAC6032F298}"/>
              </a:ext>
            </a:extLst>
          </p:cNvPr>
          <p:cNvSpPr txBox="1"/>
          <p:nvPr/>
        </p:nvSpPr>
        <p:spPr>
          <a:xfrm>
            <a:off x="9210266" y="3747649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2" name="TextBox 801">
            <a:extLst>
              <a:ext uri="{FF2B5EF4-FFF2-40B4-BE49-F238E27FC236}">
                <a16:creationId xmlns:a16="http://schemas.microsoft.com/office/drawing/2014/main" id="{1278776C-B6F7-4554-8B0D-6F1CA6084CFD}"/>
              </a:ext>
            </a:extLst>
          </p:cNvPr>
          <p:cNvSpPr txBox="1"/>
          <p:nvPr/>
        </p:nvSpPr>
        <p:spPr>
          <a:xfrm>
            <a:off x="8194104" y="5118705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self.dw=np.dot(self.X.T, 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3" name="TextBox 802">
            <a:extLst>
              <a:ext uri="{FF2B5EF4-FFF2-40B4-BE49-F238E27FC236}">
                <a16:creationId xmlns:a16="http://schemas.microsoft.com/office/drawing/2014/main" id="{DFF7027B-8A5A-4F43-BB32-880AB8234FCF}"/>
              </a:ext>
            </a:extLst>
          </p:cNvPr>
          <p:cNvSpPr txBox="1"/>
          <p:nvPr/>
        </p:nvSpPr>
        <p:spPr>
          <a:xfrm>
            <a:off x="9879549" y="531524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4" name="TextBox 803">
            <a:extLst>
              <a:ext uri="{FF2B5EF4-FFF2-40B4-BE49-F238E27FC236}">
                <a16:creationId xmlns:a16="http://schemas.microsoft.com/office/drawing/2014/main" id="{B79E77CA-7DF0-4B57-9D03-478E9CC5F3D4}"/>
              </a:ext>
            </a:extLst>
          </p:cNvPr>
          <p:cNvSpPr txBox="1"/>
          <p:nvPr/>
        </p:nvSpPr>
        <p:spPr>
          <a:xfrm>
            <a:off x="9226127" y="532252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5" name="TextBox 804">
            <a:extLst>
              <a:ext uri="{FF2B5EF4-FFF2-40B4-BE49-F238E27FC236}">
                <a16:creationId xmlns:a16="http://schemas.microsoft.com/office/drawing/2014/main" id="{64478292-2001-4D87-BE67-C69C03EFF14E}"/>
              </a:ext>
            </a:extLst>
          </p:cNvPr>
          <p:cNvSpPr txBox="1"/>
          <p:nvPr/>
        </p:nvSpPr>
        <p:spPr>
          <a:xfrm>
            <a:off x="8182759" y="5315547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6" name="TextBox 805">
            <a:extLst>
              <a:ext uri="{FF2B5EF4-FFF2-40B4-BE49-F238E27FC236}">
                <a16:creationId xmlns:a16="http://schemas.microsoft.com/office/drawing/2014/main" id="{C64B49F5-B23B-4179-A9EE-62F961A363B3}"/>
              </a:ext>
            </a:extLst>
          </p:cNvPr>
          <p:cNvSpPr txBox="1"/>
          <p:nvPr/>
        </p:nvSpPr>
        <p:spPr>
          <a:xfrm>
            <a:off x="8183464" y="4611438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dout=np.dot(dout, self.W.T,)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7" name="TextBox 806">
            <a:extLst>
              <a:ext uri="{FF2B5EF4-FFF2-40B4-BE49-F238E27FC236}">
                <a16:creationId xmlns:a16="http://schemas.microsoft.com/office/drawing/2014/main" id="{20E5D014-B031-4944-8703-42FAB0EB8EE8}"/>
              </a:ext>
            </a:extLst>
          </p:cNvPr>
          <p:cNvSpPr txBox="1"/>
          <p:nvPr/>
        </p:nvSpPr>
        <p:spPr>
          <a:xfrm>
            <a:off x="9868909" y="4807978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8" name="TextBox 807">
            <a:extLst>
              <a:ext uri="{FF2B5EF4-FFF2-40B4-BE49-F238E27FC236}">
                <a16:creationId xmlns:a16="http://schemas.microsoft.com/office/drawing/2014/main" id="{C1EF83CB-666A-45DA-99C4-CA156EA94E06}"/>
              </a:ext>
            </a:extLst>
          </p:cNvPr>
          <p:cNvSpPr txBox="1"/>
          <p:nvPr/>
        </p:nvSpPr>
        <p:spPr>
          <a:xfrm>
            <a:off x="9215487" y="481525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9" name="TextBox 808">
            <a:extLst>
              <a:ext uri="{FF2B5EF4-FFF2-40B4-BE49-F238E27FC236}">
                <a16:creationId xmlns:a16="http://schemas.microsoft.com/office/drawing/2014/main" id="{754DCF67-11F9-4AF4-9CE0-B4DE76012E2B}"/>
              </a:ext>
            </a:extLst>
          </p:cNvPr>
          <p:cNvSpPr txBox="1"/>
          <p:nvPr/>
        </p:nvSpPr>
        <p:spPr>
          <a:xfrm>
            <a:off x="8172119" y="4808280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10" name="그룹 809">
            <a:extLst>
              <a:ext uri="{FF2B5EF4-FFF2-40B4-BE49-F238E27FC236}">
                <a16:creationId xmlns:a16="http://schemas.microsoft.com/office/drawing/2014/main" id="{1F857088-08E4-4E49-BA0C-BB505C077A21}"/>
              </a:ext>
            </a:extLst>
          </p:cNvPr>
          <p:cNvGrpSpPr/>
          <p:nvPr/>
        </p:nvGrpSpPr>
        <p:grpSpPr>
          <a:xfrm>
            <a:off x="8480550" y="3983660"/>
            <a:ext cx="1135226" cy="309607"/>
            <a:chOff x="6338470" y="3931722"/>
            <a:chExt cx="1135226" cy="309607"/>
          </a:xfrm>
        </p:grpSpPr>
        <p:sp>
          <p:nvSpPr>
            <p:cNvPr id="811" name="직사각형 810">
              <a:extLst>
                <a:ext uri="{FF2B5EF4-FFF2-40B4-BE49-F238E27FC236}">
                  <a16:creationId xmlns:a16="http://schemas.microsoft.com/office/drawing/2014/main" id="{069FD313-9EEE-47B8-A9D4-C35C456E2002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2" name="직사각형 811">
              <a:extLst>
                <a:ext uri="{FF2B5EF4-FFF2-40B4-BE49-F238E27FC236}">
                  <a16:creationId xmlns:a16="http://schemas.microsoft.com/office/drawing/2014/main" id="{070CE7EE-B37A-40A8-BB43-73D457D4E747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3" name="직사각형 812">
              <a:extLst>
                <a:ext uri="{FF2B5EF4-FFF2-40B4-BE49-F238E27FC236}">
                  <a16:creationId xmlns:a16="http://schemas.microsoft.com/office/drawing/2014/main" id="{661D5280-7A65-4DF0-BFC8-9DB8DEC81708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4" name="직사각형 813">
              <a:extLst>
                <a:ext uri="{FF2B5EF4-FFF2-40B4-BE49-F238E27FC236}">
                  <a16:creationId xmlns:a16="http://schemas.microsoft.com/office/drawing/2014/main" id="{6ACFCBA7-C452-4CE1-A454-B8D9FB62838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5" name="직사각형 814">
              <a:extLst>
                <a:ext uri="{FF2B5EF4-FFF2-40B4-BE49-F238E27FC236}">
                  <a16:creationId xmlns:a16="http://schemas.microsoft.com/office/drawing/2014/main" id="{40FF5D8C-4BB4-4583-A397-1C0FFEEA5A2D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AF737D8A-2FB1-4ABB-8C51-70EFE4259F77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DF9FEEDE-05EB-4771-9664-99AFEA6A0D99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AF04DB0A-8B82-4304-9CAB-5A06FF6FB1E3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9" name="직사각형 818">
              <a:extLst>
                <a:ext uri="{FF2B5EF4-FFF2-40B4-BE49-F238E27FC236}">
                  <a16:creationId xmlns:a16="http://schemas.microsoft.com/office/drawing/2014/main" id="{E2C08094-9775-4079-A382-BEDE9322E859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0" name="직사각형 819">
              <a:extLst>
                <a:ext uri="{FF2B5EF4-FFF2-40B4-BE49-F238E27FC236}">
                  <a16:creationId xmlns:a16="http://schemas.microsoft.com/office/drawing/2014/main" id="{B7EF464B-315F-4AA9-89C8-CC7A04477AE8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1" name="직사각형 820">
              <a:extLst>
                <a:ext uri="{FF2B5EF4-FFF2-40B4-BE49-F238E27FC236}">
                  <a16:creationId xmlns:a16="http://schemas.microsoft.com/office/drawing/2014/main" id="{154CA912-22D5-4A1F-BB18-5CD65BBA0D82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2" name="직사각형 821">
              <a:extLst>
                <a:ext uri="{FF2B5EF4-FFF2-40B4-BE49-F238E27FC236}">
                  <a16:creationId xmlns:a16="http://schemas.microsoft.com/office/drawing/2014/main" id="{4FAE5048-B561-431C-A075-F80B86DB95D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3" name="직사각형 822">
              <a:extLst>
                <a:ext uri="{FF2B5EF4-FFF2-40B4-BE49-F238E27FC236}">
                  <a16:creationId xmlns:a16="http://schemas.microsoft.com/office/drawing/2014/main" id="{B1DB5144-2233-4B78-B0D4-EE8BD2AC7690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4B882D11-59F4-41D0-BEB0-62B3501D6F04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5" name="직사각형 824">
              <a:extLst>
                <a:ext uri="{FF2B5EF4-FFF2-40B4-BE49-F238E27FC236}">
                  <a16:creationId xmlns:a16="http://schemas.microsoft.com/office/drawing/2014/main" id="{D17FC840-BE37-4320-AAD3-E4084F4FAD4C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6" name="직사각형 825">
              <a:extLst>
                <a:ext uri="{FF2B5EF4-FFF2-40B4-BE49-F238E27FC236}">
                  <a16:creationId xmlns:a16="http://schemas.microsoft.com/office/drawing/2014/main" id="{3BDCDABA-F78B-416A-ABE8-5B13EABF012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84D34C37-DBA8-4B6C-A0B9-3BDCC919284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8" name="직사각형 827">
              <a:extLst>
                <a:ext uri="{FF2B5EF4-FFF2-40B4-BE49-F238E27FC236}">
                  <a16:creationId xmlns:a16="http://schemas.microsoft.com/office/drawing/2014/main" id="{1E5822AA-E4B9-4CFE-B167-71F82CC92A4E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D60C744A-18BB-4087-A10C-13C4399A223F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52D15C08-9504-4916-BDE8-C2BF485D1F23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FF70F484-6BA3-4E13-94BD-5E971EFF9C1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8D39CF46-446C-4AFC-8D15-DA484D6961BC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A7AA482A-BD36-4A81-BF69-AB0EFA1FE444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9151EE15-C429-4816-8200-5978F4702FA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7F06445D-2209-4061-88B0-499F6771BCEB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570FCCFD-7775-4ACD-BF71-C3FD501CD27C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2B4EF9A9-B256-444C-996A-DF8DEBA7CA4F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E503C3C0-400C-493F-94B3-40EFB36E538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9" name="직사각형 838">
              <a:extLst>
                <a:ext uri="{FF2B5EF4-FFF2-40B4-BE49-F238E27FC236}">
                  <a16:creationId xmlns:a16="http://schemas.microsoft.com/office/drawing/2014/main" id="{9EA09705-7933-437D-B808-A7080F03B56D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0E5F9B40-3DBB-4C92-BE04-B17AEEC4B6C7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E3B9C798-B90E-4AE9-BC04-9D673192065F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DAFB6304-8A13-418E-A17B-FA479282EE11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6CF99FB4-C9DC-4A92-9957-FF95BA16BFC4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44" name="TextBox 843">
            <a:extLst>
              <a:ext uri="{FF2B5EF4-FFF2-40B4-BE49-F238E27FC236}">
                <a16:creationId xmlns:a16="http://schemas.microsoft.com/office/drawing/2014/main" id="{ECE268C2-C16B-4711-9382-C30C7B4DD67F}"/>
              </a:ext>
            </a:extLst>
          </p:cNvPr>
          <p:cNvSpPr txBox="1"/>
          <p:nvPr/>
        </p:nvSpPr>
        <p:spPr>
          <a:xfrm>
            <a:off x="8317838" y="3558726"/>
            <a:ext cx="18069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dout=dout[self.mask]=0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5" name="TextBox 844">
            <a:extLst>
              <a:ext uri="{FF2B5EF4-FFF2-40B4-BE49-F238E27FC236}">
                <a16:creationId xmlns:a16="http://schemas.microsoft.com/office/drawing/2014/main" id="{DC895D31-801C-4DDE-A81E-BCFB2237E092}"/>
              </a:ext>
            </a:extLst>
          </p:cNvPr>
          <p:cNvSpPr txBox="1"/>
          <p:nvPr/>
        </p:nvSpPr>
        <p:spPr>
          <a:xfrm>
            <a:off x="8330912" y="2769229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6" name="TextBox 845">
            <a:extLst>
              <a:ext uri="{FF2B5EF4-FFF2-40B4-BE49-F238E27FC236}">
                <a16:creationId xmlns:a16="http://schemas.microsoft.com/office/drawing/2014/main" id="{451795C4-7CC1-42CC-BFD4-BA80B4FC3B13}"/>
              </a:ext>
            </a:extLst>
          </p:cNvPr>
          <p:cNvSpPr txBox="1"/>
          <p:nvPr/>
        </p:nvSpPr>
        <p:spPr>
          <a:xfrm>
            <a:off x="9174000" y="2760663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47" name="그룹 846">
            <a:extLst>
              <a:ext uri="{FF2B5EF4-FFF2-40B4-BE49-F238E27FC236}">
                <a16:creationId xmlns:a16="http://schemas.microsoft.com/office/drawing/2014/main" id="{6B45C616-E3AD-46D4-BB77-D86253762F12}"/>
              </a:ext>
            </a:extLst>
          </p:cNvPr>
          <p:cNvGrpSpPr/>
          <p:nvPr/>
        </p:nvGrpSpPr>
        <p:grpSpPr>
          <a:xfrm>
            <a:off x="8444284" y="2996674"/>
            <a:ext cx="1135226" cy="309607"/>
            <a:chOff x="6338470" y="3931722"/>
            <a:chExt cx="1135226" cy="309607"/>
          </a:xfrm>
        </p:grpSpPr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C7A883A3-7219-4B73-9A9D-63CDA9F92655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8160EE21-396A-460A-94CD-B826379C460D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E3465175-B3F4-4AD5-AD3A-2051AF20AB2D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032629A5-6F77-42E7-9D76-D96E542DA699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B8CCDF0F-A4D8-45FE-8A32-3187DA078F2F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3" name="직사각형 852">
              <a:extLst>
                <a:ext uri="{FF2B5EF4-FFF2-40B4-BE49-F238E27FC236}">
                  <a16:creationId xmlns:a16="http://schemas.microsoft.com/office/drawing/2014/main" id="{7C70D3A7-38CA-43BE-9264-7A94A43F1BDB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4" name="직사각형 853">
              <a:extLst>
                <a:ext uri="{FF2B5EF4-FFF2-40B4-BE49-F238E27FC236}">
                  <a16:creationId xmlns:a16="http://schemas.microsoft.com/office/drawing/2014/main" id="{53E1CF8E-6CB7-4E82-A61C-B015EF2E54A0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5" name="직사각형 854">
              <a:extLst>
                <a:ext uri="{FF2B5EF4-FFF2-40B4-BE49-F238E27FC236}">
                  <a16:creationId xmlns:a16="http://schemas.microsoft.com/office/drawing/2014/main" id="{63B6C0B1-AE03-4970-BB65-12535A28E06A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6" name="직사각형 855">
              <a:extLst>
                <a:ext uri="{FF2B5EF4-FFF2-40B4-BE49-F238E27FC236}">
                  <a16:creationId xmlns:a16="http://schemas.microsoft.com/office/drawing/2014/main" id="{83C761C9-F666-4DBD-8FB4-653A7669CDA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7" name="직사각형 856">
              <a:extLst>
                <a:ext uri="{FF2B5EF4-FFF2-40B4-BE49-F238E27FC236}">
                  <a16:creationId xmlns:a16="http://schemas.microsoft.com/office/drawing/2014/main" id="{C9833892-809B-401B-AFA4-FC0BE6AB178F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8" name="직사각형 857">
              <a:extLst>
                <a:ext uri="{FF2B5EF4-FFF2-40B4-BE49-F238E27FC236}">
                  <a16:creationId xmlns:a16="http://schemas.microsoft.com/office/drawing/2014/main" id="{D960B4A3-BA0E-4626-A30C-AE33C0FAA6FB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9" name="직사각형 858">
              <a:extLst>
                <a:ext uri="{FF2B5EF4-FFF2-40B4-BE49-F238E27FC236}">
                  <a16:creationId xmlns:a16="http://schemas.microsoft.com/office/drawing/2014/main" id="{DC2C3FF0-0EE0-413F-85D6-6286D4AA91B3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0" name="직사각형 859">
              <a:extLst>
                <a:ext uri="{FF2B5EF4-FFF2-40B4-BE49-F238E27FC236}">
                  <a16:creationId xmlns:a16="http://schemas.microsoft.com/office/drawing/2014/main" id="{4918F126-484F-417C-B821-026447766151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1" name="직사각형 860">
              <a:extLst>
                <a:ext uri="{FF2B5EF4-FFF2-40B4-BE49-F238E27FC236}">
                  <a16:creationId xmlns:a16="http://schemas.microsoft.com/office/drawing/2014/main" id="{DB09CD54-34D6-43FA-B89D-4291B6D4D6EB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DD58C569-69C3-4901-9F98-28E1C081A69F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65F0A879-C365-411F-A7D5-6411AE22DBC6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5AE2A6FA-A01B-417D-A368-531377514335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0167F201-597C-46BE-9983-D9D0AFBD0CB7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82CD8DCD-0A48-4D58-8BF0-875FAEF32265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B87838E1-2CF6-4C17-8287-483CF6C1410E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8" name="직사각형 867">
              <a:extLst>
                <a:ext uri="{FF2B5EF4-FFF2-40B4-BE49-F238E27FC236}">
                  <a16:creationId xmlns:a16="http://schemas.microsoft.com/office/drawing/2014/main" id="{97D4E4CC-CAB2-4279-8846-77A76DB2DA4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9A1B7DAC-FD29-4AD4-BB5A-8323831F4508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ED320DEA-FF12-4B2F-AC3B-309F93992FA2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A6EEDD48-FF5A-4239-A8DD-6C00805F22B5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C4F423B6-18F4-4C04-AF4C-B973C89C9898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3118F3DF-7B03-4BE0-8FC5-0A88B577E57A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C7361BB1-2A26-4F2B-AE0B-B3915E2A85FD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5" name="직사각형 874">
              <a:extLst>
                <a:ext uri="{FF2B5EF4-FFF2-40B4-BE49-F238E27FC236}">
                  <a16:creationId xmlns:a16="http://schemas.microsoft.com/office/drawing/2014/main" id="{27612C97-40B3-4AEE-B9A8-A36EBE269555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9D349DE6-91ED-4969-BDB9-D50F8F21851A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7" name="직사각형 876">
              <a:extLst>
                <a:ext uri="{FF2B5EF4-FFF2-40B4-BE49-F238E27FC236}">
                  <a16:creationId xmlns:a16="http://schemas.microsoft.com/office/drawing/2014/main" id="{CD9FFF96-9FEB-4B05-95D3-417D092122F0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BD24A784-AEFE-42F3-A158-54FCD1D38ED4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784087A1-74EB-4F00-830B-CE75936DD68B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4D63DA56-FAFC-4BD8-97F1-362938FD2D70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81" name="TextBox 880">
            <a:extLst>
              <a:ext uri="{FF2B5EF4-FFF2-40B4-BE49-F238E27FC236}">
                <a16:creationId xmlns:a16="http://schemas.microsoft.com/office/drawing/2014/main" id="{8E439FD1-4C30-47E1-8499-69E2D7CECD02}"/>
              </a:ext>
            </a:extLst>
          </p:cNvPr>
          <p:cNvSpPr txBox="1"/>
          <p:nvPr/>
        </p:nvSpPr>
        <p:spPr>
          <a:xfrm>
            <a:off x="8120366" y="2216739"/>
            <a:ext cx="26074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self.dw=np.dot(self.X.T, 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2" name="TextBox 881">
            <a:extLst>
              <a:ext uri="{FF2B5EF4-FFF2-40B4-BE49-F238E27FC236}">
                <a16:creationId xmlns:a16="http://schemas.microsoft.com/office/drawing/2014/main" id="{C81679AB-0384-48A9-B511-A430FE0A1D8D}"/>
              </a:ext>
            </a:extLst>
          </p:cNvPr>
          <p:cNvSpPr txBox="1"/>
          <p:nvPr/>
        </p:nvSpPr>
        <p:spPr>
          <a:xfrm>
            <a:off x="9890894" y="242920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3" name="TextBox 882">
            <a:extLst>
              <a:ext uri="{FF2B5EF4-FFF2-40B4-BE49-F238E27FC236}">
                <a16:creationId xmlns:a16="http://schemas.microsoft.com/office/drawing/2014/main" id="{3F7938CE-58BC-481C-A7D9-583C13E90449}"/>
              </a:ext>
            </a:extLst>
          </p:cNvPr>
          <p:cNvSpPr txBox="1"/>
          <p:nvPr/>
        </p:nvSpPr>
        <p:spPr>
          <a:xfrm>
            <a:off x="9152389" y="2420559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4" name="TextBox 883">
            <a:extLst>
              <a:ext uri="{FF2B5EF4-FFF2-40B4-BE49-F238E27FC236}">
                <a16:creationId xmlns:a16="http://schemas.microsoft.com/office/drawing/2014/main" id="{040B05FD-D90D-4C2A-9DCF-E54D80A66F3A}"/>
              </a:ext>
            </a:extLst>
          </p:cNvPr>
          <p:cNvSpPr txBox="1"/>
          <p:nvPr/>
        </p:nvSpPr>
        <p:spPr>
          <a:xfrm>
            <a:off x="8109021" y="241358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2972419B-8D55-4F10-9E79-B51821D901B0}"/>
              </a:ext>
            </a:extLst>
          </p:cNvPr>
          <p:cNvSpPr/>
          <p:nvPr/>
        </p:nvSpPr>
        <p:spPr>
          <a:xfrm flipV="1">
            <a:off x="7836115" y="2360524"/>
            <a:ext cx="317208" cy="421361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8C9CE-22EF-4B56-B0D4-23925209BF12}"/>
              </a:ext>
            </a:extLst>
          </p:cNvPr>
          <p:cNvSpPr txBox="1"/>
          <p:nvPr/>
        </p:nvSpPr>
        <p:spPr>
          <a:xfrm>
            <a:off x="7465064" y="6601735"/>
            <a:ext cx="1669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역방향연산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backword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5" name="TextBox 884">
            <a:extLst>
              <a:ext uri="{FF2B5EF4-FFF2-40B4-BE49-F238E27FC236}">
                <a16:creationId xmlns:a16="http://schemas.microsoft.com/office/drawing/2014/main" id="{DD096088-6CA7-422E-9CBC-3C4D0AB6CD6F}"/>
              </a:ext>
            </a:extLst>
          </p:cNvPr>
          <p:cNvSpPr txBox="1"/>
          <p:nvPr/>
        </p:nvSpPr>
        <p:spPr>
          <a:xfrm>
            <a:off x="9547167" y="5952358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y-t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6" name="TextBox 885">
            <a:extLst>
              <a:ext uri="{FF2B5EF4-FFF2-40B4-BE49-F238E27FC236}">
                <a16:creationId xmlns:a16="http://schemas.microsoft.com/office/drawing/2014/main" id="{28045C29-9A01-4016-8678-7BA4927CF01C}"/>
              </a:ext>
            </a:extLst>
          </p:cNvPr>
          <p:cNvSpPr txBox="1"/>
          <p:nvPr/>
        </p:nvSpPr>
        <p:spPr>
          <a:xfrm>
            <a:off x="8996561" y="5588936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3269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95043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확률적 경사 하강법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(SGD)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2A13DD1-CE11-4534-AD9F-7596AB0EC296}"/>
              </a:ext>
            </a:extLst>
          </p:cNvPr>
          <p:cNvSpPr txBox="1"/>
          <p:nvPr/>
        </p:nvSpPr>
        <p:spPr>
          <a:xfrm>
            <a:off x="768774" y="2316480"/>
            <a:ext cx="8250977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class SGD: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확률적 경사 하강법（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Stochastic Gradient Descent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）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"""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564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b = 0.5, 0.5, -0.7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blipFill>
                <a:blip r:embed="rId3"/>
                <a:stretch>
                  <a:fillRect l="-1296" r="-129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blipFill>
                <a:blip r:embed="rId5"/>
                <a:stretch>
                  <a:fillRect l="-1487" r="-1487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0.5,0.5,−0.7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/>
              <p:nvPr/>
            </p:nvSpPr>
            <p:spPr>
              <a:xfrm>
                <a:off x="5871972" y="689981"/>
                <a:ext cx="14937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ko-KR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689981"/>
                <a:ext cx="149371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82872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blipFill>
                <a:blip r:embed="rId3"/>
                <a:stretch>
                  <a:fillRect l="-1966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CC7BDD7F-CAD3-43B5-9226-82F0AAF1A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16" y="2224485"/>
            <a:ext cx="3459480" cy="33629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blipFill>
                <a:blip r:embed="rId5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984BA5E7-CBED-4DAB-901D-BC3E9BADB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8247" y="2224485"/>
            <a:ext cx="3395548" cy="3364992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4D64AE7-EB65-4232-A6C6-011A30821A82}"/>
              </a:ext>
            </a:extLst>
          </p:cNvPr>
          <p:cNvCxnSpPr/>
          <p:nvPr/>
        </p:nvCxnSpPr>
        <p:spPr>
          <a:xfrm flipV="1">
            <a:off x="4645458" y="988194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ADBA2CA-A307-4FB8-B4C2-4C21EB9F24F4}"/>
              </a:ext>
            </a:extLst>
          </p:cNvPr>
          <p:cNvCxnSpPr>
            <a:cxnSpLocks/>
          </p:cNvCxnSpPr>
          <p:nvPr/>
        </p:nvCxnSpPr>
        <p:spPr>
          <a:xfrm flipV="1">
            <a:off x="4570001" y="2059004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6A2F9B83-0E45-4AFA-850C-9101CB8FD03C}"/>
              </a:ext>
            </a:extLst>
          </p:cNvPr>
          <p:cNvSpPr/>
          <p:nvPr/>
        </p:nvSpPr>
        <p:spPr>
          <a:xfrm>
            <a:off x="4549205" y="1264920"/>
            <a:ext cx="826168" cy="794084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977F939-160A-4329-9E48-1C935AC7B9BB}"/>
              </a:ext>
            </a:extLst>
          </p:cNvPr>
          <p:cNvSpPr/>
          <p:nvPr/>
        </p:nvSpPr>
        <p:spPr>
          <a:xfrm>
            <a:off x="5154313" y="1509928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589570-09AE-4D18-98D4-A70460DFB5E1}"/>
              </a:ext>
            </a:extLst>
          </p:cNvPr>
          <p:cNvSpPr txBox="1"/>
          <p:nvPr/>
        </p:nvSpPr>
        <p:spPr>
          <a:xfrm>
            <a:off x="5062920" y="196208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9396B1-C84D-43D3-9835-4D32317BF44C}"/>
              </a:ext>
            </a:extLst>
          </p:cNvPr>
          <p:cNvSpPr txBox="1"/>
          <p:nvPr/>
        </p:nvSpPr>
        <p:spPr>
          <a:xfrm>
            <a:off x="4178462" y="11419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BAEFA5E-06A2-4D35-8B3C-8C3EA9E3B1E8}"/>
              </a:ext>
            </a:extLst>
          </p:cNvPr>
          <p:cNvCxnSpPr/>
          <p:nvPr/>
        </p:nvCxnSpPr>
        <p:spPr>
          <a:xfrm flipV="1">
            <a:off x="4666254" y="2490581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BAA54E5-41D8-438A-B70A-BCD4311D2EB8}"/>
              </a:ext>
            </a:extLst>
          </p:cNvPr>
          <p:cNvCxnSpPr>
            <a:cxnSpLocks/>
          </p:cNvCxnSpPr>
          <p:nvPr/>
        </p:nvCxnSpPr>
        <p:spPr>
          <a:xfrm flipV="1">
            <a:off x="4590797" y="3561391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0C514B2F-62FE-4D5D-9C33-6D980579DB04}"/>
              </a:ext>
            </a:extLst>
          </p:cNvPr>
          <p:cNvSpPr/>
          <p:nvPr/>
        </p:nvSpPr>
        <p:spPr>
          <a:xfrm>
            <a:off x="4570001" y="2767307"/>
            <a:ext cx="826168" cy="794084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2A9BE9C-3B8A-4591-B898-92480DC08166}"/>
              </a:ext>
            </a:extLst>
          </p:cNvPr>
          <p:cNvSpPr/>
          <p:nvPr/>
        </p:nvSpPr>
        <p:spPr>
          <a:xfrm>
            <a:off x="4688499" y="3066353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FA6709-2A70-4F4E-A1E5-B23124016CC4}"/>
              </a:ext>
            </a:extLst>
          </p:cNvPr>
          <p:cNvSpPr txBox="1"/>
          <p:nvPr/>
        </p:nvSpPr>
        <p:spPr>
          <a:xfrm>
            <a:off x="5083716" y="346446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2E365B-B1F8-4CCC-B711-662BA2FFC8D0}"/>
              </a:ext>
            </a:extLst>
          </p:cNvPr>
          <p:cNvSpPr txBox="1"/>
          <p:nvPr/>
        </p:nvSpPr>
        <p:spPr>
          <a:xfrm>
            <a:off x="4199258" y="264429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70F365-36FC-43D3-B777-549D16773514}"/>
              </a:ext>
            </a:extLst>
          </p:cNvPr>
          <p:cNvSpPr txBox="1"/>
          <p:nvPr/>
        </p:nvSpPr>
        <p:spPr>
          <a:xfrm>
            <a:off x="1039893" y="474137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27E145-86F1-4BEF-B509-489B6D8E4FDF}"/>
              </a:ext>
            </a:extLst>
          </p:cNvPr>
          <p:cNvSpPr txBox="1"/>
          <p:nvPr/>
        </p:nvSpPr>
        <p:spPr>
          <a:xfrm>
            <a:off x="2527673" y="460345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CE9D45-B5CC-40D7-A452-B2AF00E8FA3B}"/>
              </a:ext>
            </a:extLst>
          </p:cNvPr>
          <p:cNvSpPr txBox="1"/>
          <p:nvPr/>
        </p:nvSpPr>
        <p:spPr>
          <a:xfrm>
            <a:off x="1510530" y="418494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4CA8A4C-BF9B-44A5-9330-D117C5B498E5}"/>
              </a:ext>
            </a:extLst>
          </p:cNvPr>
          <p:cNvSpPr/>
          <p:nvPr/>
        </p:nvSpPr>
        <p:spPr>
          <a:xfrm>
            <a:off x="2405856" y="447249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5188DC9-F90D-4B4A-9A06-EC22814608DC}"/>
              </a:ext>
            </a:extLst>
          </p:cNvPr>
          <p:cNvSpPr/>
          <p:nvPr/>
        </p:nvSpPr>
        <p:spPr>
          <a:xfrm>
            <a:off x="7641697" y="4261418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83707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blipFill>
                <a:blip r:embed="rId3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34276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/>
              <p:nvPr/>
            </p:nvSpPr>
            <p:spPr>
              <a:xfrm>
                <a:off x="1352671" y="1453896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671" y="1453896"/>
                <a:ext cx="2486001" cy="369332"/>
              </a:xfrm>
              <a:prstGeom prst="rect">
                <a:avLst/>
              </a:prstGeom>
              <a:blipFill>
                <a:blip r:embed="rId5"/>
                <a:stretch>
                  <a:fillRect l="-1961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9FF1F02-77E7-4E75-8443-4446D7C06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04" y="2342769"/>
            <a:ext cx="36576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39319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774192" y="1597152"/>
            <a:ext cx="8600431" cy="45243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Momentum: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모멘텀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SGD"""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momentum=0.9):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self.momentum = momentum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self.v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                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self.v[key] = self.momentum*self.v[key] - self.lr*grads[key]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+= self.v[key]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96929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07FB85F2-5E38-486D-80EE-2C4594E16754}"/>
              </a:ext>
            </a:extLst>
          </p:cNvPr>
          <p:cNvSpPr/>
          <p:nvPr/>
        </p:nvSpPr>
        <p:spPr>
          <a:xfrm rot="7963863">
            <a:off x="1175345" y="52281"/>
            <a:ext cx="3199812" cy="3340993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5335DE2-B49F-405E-A8BC-FE8135EC2CF9}"/>
              </a:ext>
            </a:extLst>
          </p:cNvPr>
          <p:cNvSpPr/>
          <p:nvPr/>
        </p:nvSpPr>
        <p:spPr>
          <a:xfrm>
            <a:off x="1798320" y="2712720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088821F-815F-414B-A954-20FEAB01B23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2001247" y="2915647"/>
            <a:ext cx="93923" cy="83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02746A11-F868-4B42-B6CB-979E6A83FAB8}"/>
              </a:ext>
            </a:extLst>
          </p:cNvPr>
          <p:cNvSpPr/>
          <p:nvPr/>
        </p:nvSpPr>
        <p:spPr>
          <a:xfrm>
            <a:off x="2120119" y="2950464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1DB0B9-DAB3-4D44-9280-BEF7D80803B1}"/>
              </a:ext>
            </a:extLst>
          </p:cNvPr>
          <p:cNvCxnSpPr>
            <a:cxnSpLocks/>
            <a:stCxn id="11" idx="5"/>
          </p:cNvCxnSpPr>
          <p:nvPr/>
        </p:nvCxnSpPr>
        <p:spPr>
          <a:xfrm>
            <a:off x="2323046" y="3153391"/>
            <a:ext cx="239680" cy="83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id="{D2CB9B20-19EE-401C-BBB4-10973023724A}"/>
              </a:ext>
            </a:extLst>
          </p:cNvPr>
          <p:cNvSpPr/>
          <p:nvPr/>
        </p:nvSpPr>
        <p:spPr>
          <a:xfrm>
            <a:off x="2560790" y="3117623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33C0E87-9EC7-4FB3-A7C1-DCF85B18C2B4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2798534" y="3236495"/>
            <a:ext cx="35166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51158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06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54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61204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27809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AdaGrad: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"""AdaGrad"""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73917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rad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CB31FFA-53E2-447A-8C62-2F429A721CF2}"/>
              </a:ext>
            </a:extLst>
          </p:cNvPr>
          <p:cNvCxnSpPr/>
          <p:nvPr/>
        </p:nvCxnSpPr>
        <p:spPr>
          <a:xfrm flipV="1">
            <a:off x="6935468" y="1236847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0464AED-0534-4D66-B59C-CC6C8092A06C}"/>
              </a:ext>
            </a:extLst>
          </p:cNvPr>
          <p:cNvCxnSpPr>
            <a:cxnSpLocks/>
          </p:cNvCxnSpPr>
          <p:nvPr/>
        </p:nvCxnSpPr>
        <p:spPr>
          <a:xfrm flipV="1">
            <a:off x="6860011" y="2307657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54BA20A8-1ECA-463B-B08C-E53385ED2072}"/>
              </a:ext>
            </a:extLst>
          </p:cNvPr>
          <p:cNvSpPr/>
          <p:nvPr/>
        </p:nvSpPr>
        <p:spPr>
          <a:xfrm>
            <a:off x="6839215" y="1513573"/>
            <a:ext cx="729428" cy="794084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F42993F-5243-4640-A787-BCF7D6A4FD0D}"/>
              </a:ext>
            </a:extLst>
          </p:cNvPr>
          <p:cNvSpPr/>
          <p:nvPr/>
        </p:nvSpPr>
        <p:spPr>
          <a:xfrm>
            <a:off x="7441538" y="1451410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9A2833-EEC4-487E-A4D4-66B90186E261}"/>
              </a:ext>
            </a:extLst>
          </p:cNvPr>
          <p:cNvSpPr txBox="1"/>
          <p:nvPr/>
        </p:nvSpPr>
        <p:spPr>
          <a:xfrm>
            <a:off x="6468472" y="139056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6B7BC2F-0494-4DE1-9363-24474F7E59BC}"/>
              </a:ext>
            </a:extLst>
          </p:cNvPr>
          <p:cNvCxnSpPr/>
          <p:nvPr/>
        </p:nvCxnSpPr>
        <p:spPr>
          <a:xfrm flipV="1">
            <a:off x="6956264" y="2739234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6F352AB-ACB2-410C-8D3F-0EFACA4E72C4}"/>
              </a:ext>
            </a:extLst>
          </p:cNvPr>
          <p:cNvCxnSpPr>
            <a:cxnSpLocks/>
          </p:cNvCxnSpPr>
          <p:nvPr/>
        </p:nvCxnSpPr>
        <p:spPr>
          <a:xfrm flipV="1">
            <a:off x="6880807" y="3810044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5586C3CF-629B-4A25-8084-E0FB63687FEB}"/>
              </a:ext>
            </a:extLst>
          </p:cNvPr>
          <p:cNvSpPr/>
          <p:nvPr/>
        </p:nvSpPr>
        <p:spPr>
          <a:xfrm>
            <a:off x="6066188" y="2998517"/>
            <a:ext cx="3988197" cy="794084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299475D-BEFE-4656-A34D-890D4582D57E}"/>
              </a:ext>
            </a:extLst>
          </p:cNvPr>
          <p:cNvSpPr/>
          <p:nvPr/>
        </p:nvSpPr>
        <p:spPr>
          <a:xfrm>
            <a:off x="5979804" y="2830788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329671-E488-4268-B098-AAC79BB5054B}"/>
              </a:ext>
            </a:extLst>
          </p:cNvPr>
          <p:cNvSpPr txBox="1"/>
          <p:nvPr/>
        </p:nvSpPr>
        <p:spPr>
          <a:xfrm>
            <a:off x="7373726" y="371312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84998E-0BF8-45BD-8C8B-F7BC62ABF5F6}"/>
              </a:ext>
            </a:extLst>
          </p:cNvPr>
          <p:cNvSpPr txBox="1"/>
          <p:nvPr/>
        </p:nvSpPr>
        <p:spPr>
          <a:xfrm>
            <a:off x="6489268" y="289295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ACB8D38-E73A-4B6E-8B56-E23DF6D29986}"/>
              </a:ext>
            </a:extLst>
          </p:cNvPr>
          <p:cNvCxnSpPr>
            <a:cxnSpLocks/>
          </p:cNvCxnSpPr>
          <p:nvPr/>
        </p:nvCxnSpPr>
        <p:spPr>
          <a:xfrm flipH="1">
            <a:off x="7186865" y="1072888"/>
            <a:ext cx="526267" cy="16922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FE2C4FB-E800-49F5-8FB4-A16AA88CADF8}"/>
              </a:ext>
            </a:extLst>
          </p:cNvPr>
          <p:cNvSpPr txBox="1"/>
          <p:nvPr/>
        </p:nvSpPr>
        <p:spPr>
          <a:xfrm>
            <a:off x="7402191" y="225919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EB60AD1-29BD-4F2B-ADE7-5E28F4A47C7F}"/>
              </a:ext>
            </a:extLst>
          </p:cNvPr>
          <p:cNvCxnSpPr>
            <a:cxnSpLocks/>
          </p:cNvCxnSpPr>
          <p:nvPr/>
        </p:nvCxnSpPr>
        <p:spPr>
          <a:xfrm>
            <a:off x="5534895" y="2685677"/>
            <a:ext cx="1867296" cy="10762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57EFD0A3-B709-4EEA-97E9-8BE5BBF5D6BF}"/>
              </a:ext>
            </a:extLst>
          </p:cNvPr>
          <p:cNvSpPr/>
          <p:nvPr/>
        </p:nvSpPr>
        <p:spPr>
          <a:xfrm>
            <a:off x="7373726" y="168130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C312BF3-C70D-4D62-B924-8009F0C4A7CA}"/>
              </a:ext>
            </a:extLst>
          </p:cNvPr>
          <p:cNvSpPr/>
          <p:nvPr/>
        </p:nvSpPr>
        <p:spPr>
          <a:xfrm>
            <a:off x="7325674" y="1837736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BA86C6C-A46D-47C6-BC82-5DC5D99D8804}"/>
              </a:ext>
            </a:extLst>
          </p:cNvPr>
          <p:cNvSpPr/>
          <p:nvPr/>
        </p:nvSpPr>
        <p:spPr>
          <a:xfrm>
            <a:off x="7277867" y="196299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F9BB930-37FC-458D-AF17-0F5CE3A3D317}"/>
              </a:ext>
            </a:extLst>
          </p:cNvPr>
          <p:cNvSpPr/>
          <p:nvPr/>
        </p:nvSpPr>
        <p:spPr>
          <a:xfrm>
            <a:off x="7249402" y="2057264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8E1C6D7-161C-4E9E-BF29-AF79D349E82E}"/>
              </a:ext>
            </a:extLst>
          </p:cNvPr>
          <p:cNvSpPr/>
          <p:nvPr/>
        </p:nvSpPr>
        <p:spPr>
          <a:xfrm>
            <a:off x="6335033" y="3061620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8ED052A-D657-4306-8166-C04BF7BF9349}"/>
              </a:ext>
            </a:extLst>
          </p:cNvPr>
          <p:cNvSpPr/>
          <p:nvPr/>
        </p:nvSpPr>
        <p:spPr>
          <a:xfrm>
            <a:off x="6635796" y="321313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70EF709-2170-408F-BD98-2384535D7D86}"/>
              </a:ext>
            </a:extLst>
          </p:cNvPr>
          <p:cNvSpPr/>
          <p:nvPr/>
        </p:nvSpPr>
        <p:spPr>
          <a:xfrm>
            <a:off x="6885806" y="3333397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A9035F-C8F3-4FC6-AF8B-677718995DAE}"/>
              </a:ext>
            </a:extLst>
          </p:cNvPr>
          <p:cNvSpPr/>
          <p:nvPr/>
        </p:nvSpPr>
        <p:spPr>
          <a:xfrm>
            <a:off x="7108769" y="3429000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D542DFF-6289-40F5-A72A-479FCCA8980D}"/>
              </a:ext>
            </a:extLst>
          </p:cNvPr>
          <p:cNvSpPr/>
          <p:nvPr/>
        </p:nvSpPr>
        <p:spPr>
          <a:xfrm>
            <a:off x="7331115" y="3510947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D52D466-9B78-4BD1-8DDA-90F503D74731}"/>
              </a:ext>
            </a:extLst>
          </p:cNvPr>
          <p:cNvSpPr/>
          <p:nvPr/>
        </p:nvSpPr>
        <p:spPr>
          <a:xfrm>
            <a:off x="7560858" y="3580075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54916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38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926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50624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77053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RMSprop: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"""RMSprop"""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decay_rate = 0.99):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self.decay_rate = 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*= self.decay_rate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(1 - self.decay_rate) *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86986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63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140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085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6873061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CE08E-0105-46C4-B587-D80605589EBF}"/>
              </a:ext>
            </a:extLst>
          </p:cNvPr>
          <p:cNvSpPr txBox="1"/>
          <p:nvPr/>
        </p:nvSpPr>
        <p:spPr>
          <a:xfrm>
            <a:off x="7790795" y="218127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85E28BA-D061-4F1B-8A6F-ECDAAF9802B6}"/>
              </a:ext>
            </a:extLst>
          </p:cNvPr>
          <p:cNvSpPr/>
          <p:nvPr/>
        </p:nvSpPr>
        <p:spPr>
          <a:xfrm>
            <a:off x="8145379" y="22017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594A3C-9E69-4B70-B35E-0FE3A9D4FEC8}"/>
              </a:ext>
            </a:extLst>
          </p:cNvPr>
          <p:cNvSpPr/>
          <p:nvPr/>
        </p:nvSpPr>
        <p:spPr>
          <a:xfrm>
            <a:off x="8700837" y="22017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5C792E-1D1C-44BD-A324-5F952B18B2FB}"/>
              </a:ext>
            </a:extLst>
          </p:cNvPr>
          <p:cNvSpPr/>
          <p:nvPr/>
        </p:nvSpPr>
        <p:spPr>
          <a:xfrm>
            <a:off x="8145379" y="28875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FF1F80-47BA-4E09-94D6-1096DCDCD94F}"/>
              </a:ext>
            </a:extLst>
          </p:cNvPr>
          <p:cNvSpPr/>
          <p:nvPr/>
        </p:nvSpPr>
        <p:spPr>
          <a:xfrm>
            <a:off x="8700837" y="28875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25C21E-7601-439E-808E-56C7C5F2A82E}"/>
              </a:ext>
            </a:extLst>
          </p:cNvPr>
          <p:cNvSpPr txBox="1"/>
          <p:nvPr/>
        </p:nvSpPr>
        <p:spPr>
          <a:xfrm>
            <a:off x="7790795" y="286707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781D99-A68F-400A-AB40-0FA41B262F2C}"/>
              </a:ext>
            </a:extLst>
          </p:cNvPr>
          <p:cNvSpPr txBox="1"/>
          <p:nvPr/>
        </p:nvSpPr>
        <p:spPr>
          <a:xfrm>
            <a:off x="7443584" y="355287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x*w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F5484A-4349-4AD5-B84F-ED702AAE5A57}"/>
              </a:ext>
            </a:extLst>
          </p:cNvPr>
          <p:cNvSpPr/>
          <p:nvPr/>
        </p:nvSpPr>
        <p:spPr>
          <a:xfrm>
            <a:off x="8145379" y="35733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CCDB8F-3EA5-415C-8432-9E4B28DE37F8}"/>
              </a:ext>
            </a:extLst>
          </p:cNvPr>
          <p:cNvSpPr/>
          <p:nvPr/>
        </p:nvSpPr>
        <p:spPr>
          <a:xfrm>
            <a:off x="8700837" y="35733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429DEC-8E3B-4DE0-B418-4BC3AA607D6D}"/>
              </a:ext>
            </a:extLst>
          </p:cNvPr>
          <p:cNvSpPr txBox="1"/>
          <p:nvPr/>
        </p:nvSpPr>
        <p:spPr>
          <a:xfrm>
            <a:off x="7521024" y="4462807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np.sum(x*w)+b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94400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839307" y="987552"/>
            <a:ext cx="8109912" cy="567847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class Adam: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"""Adam (http://arxiv.org/abs/1412.6980v8)"""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lr=0.001, beta1=0.9, beta2=0.999):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self.beta1 = beta1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self.beta2 = beta2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= 0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self.m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if self.m is None: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self.m, self.v = {}, {}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self.m[key]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+= 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lr_t  = self.lr * np.sqrt(1.0 - self.beta2**self.iter) / (1.0 - self.beta1**self.iter)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#self.m[key] = self.beta1*self.m[key] + (1-self.beta1)*grads[key]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#self.v[key] = self.beta2*self.v[key] + (1-self.beta2)*(grads[key]**2)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self.m[key] += (1 - self.beta1) * (grads[key] - self.m[key])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self.v[key] += (1 - self.beta2) * (grads[key]**2 - self.v[key])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lr_t * self.m[key] / (np.sqrt(self.v[key]) + 1e-7)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#unbias_m += (1 - self.beta1) * (grads[key] - self.m[key])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#unbisa_b += (1 - self.beta2) * (grads[key]*grads[key] - self.v[key])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#params[key] += self.lr * unbias_m / (np.sqrt(unbisa_b) + 1e-7)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2994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56" y="176974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31E447B4-7B08-4866-901C-7C634FA69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623" y="1711022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25538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9A6EA65-E239-47FC-88F7-FE289C27E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222" y="952401"/>
            <a:ext cx="5868543" cy="563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59959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E97D87-5CDB-40A2-835E-1C308D71B2A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1352725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57653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7D6344-71A5-42B3-99AB-1B74EDF512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1143000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0161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29C7DE5-B8D0-4E7B-91FA-69742B29B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735" y="1192911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06957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832932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blipFill>
                <a:blip r:embed="rId3"/>
                <a:stretch>
                  <a:fillRect l="-1136" r="-2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0">
            <a:extLst>
              <a:ext uri="{FF2B5EF4-FFF2-40B4-BE49-F238E27FC236}">
                <a16:creationId xmlns:a16="http://schemas.microsoft.com/office/drawing/2014/main" id="{A92BE08C-86E8-4FFF-9A0E-CCF8AD37B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1543511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절대로 안된다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/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blipFill>
                <a:blip r:embed="rId4"/>
                <a:stretch>
                  <a:fillRect l="-1005" r="-100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10">
            <a:extLst>
              <a:ext uri="{FF2B5EF4-FFF2-40B4-BE49-F238E27FC236}">
                <a16:creationId xmlns:a16="http://schemas.microsoft.com/office/drawing/2014/main" id="{58A343A3-8C18-4CCF-A4CD-325BEFBDD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50" y="4249785"/>
            <a:ext cx="1018971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순전파시 입력층의 가중치가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이기 때문에 두 번째 층의 뉴런에 모두 같은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  <a:p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역전파 시에도 기울기가 동일한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 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D8E2A855-0254-49E2-B7B6-E1E5B2D1B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4993847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랜덤하게 해야한다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199951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75498" y="905421"/>
            <a:ext cx="79293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1</a:t>
            </a:r>
          </a:p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np.dot(x,w)</a:t>
            </a:r>
          </a:p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 = sigmoid(a)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B8F44EB-0FBD-4E4B-AA0F-A542ABA98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2079458"/>
            <a:ext cx="5010118" cy="340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8804870" y="2300110"/>
            <a:ext cx="275428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지므로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F03E34C-121A-4EFA-85E0-BF236271F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256" y="2533347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DBDEA7E-C9A1-4601-8EA1-57AF2AF4BD17}"/>
              </a:ext>
            </a:extLst>
          </p:cNvPr>
          <p:cNvCxnSpPr/>
          <p:nvPr/>
        </p:nvCxnSpPr>
        <p:spPr>
          <a:xfrm flipH="1">
            <a:off x="6807906" y="2446421"/>
            <a:ext cx="1036683" cy="8301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D54D6B12-97A5-43CD-ACB4-EDBC921AFB23}"/>
              </a:ext>
            </a:extLst>
          </p:cNvPr>
          <p:cNvSpPr/>
          <p:nvPr/>
        </p:nvSpPr>
        <p:spPr>
          <a:xfrm>
            <a:off x="7288147" y="2861510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9CB0D37-8C45-4C29-B5B1-9F6F1B6461E1}"/>
              </a:ext>
            </a:extLst>
          </p:cNvPr>
          <p:cNvSpPr/>
          <p:nvPr/>
        </p:nvSpPr>
        <p:spPr>
          <a:xfrm>
            <a:off x="6904319" y="3600838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305683-24A5-4609-A61A-7FB453B937FA}"/>
              </a:ext>
            </a:extLst>
          </p:cNvPr>
          <p:cNvCxnSpPr>
            <a:cxnSpLocks/>
          </p:cNvCxnSpPr>
          <p:nvPr/>
        </p:nvCxnSpPr>
        <p:spPr>
          <a:xfrm flipH="1">
            <a:off x="6657150" y="2899610"/>
            <a:ext cx="505650" cy="14578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A82814B-D52E-4BA6-A001-C8FAD4616458}"/>
              </a:ext>
            </a:extLst>
          </p:cNvPr>
          <p:cNvSpPr txBox="1"/>
          <p:nvPr/>
        </p:nvSpPr>
        <p:spPr>
          <a:xfrm>
            <a:off x="6807906" y="3583934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0.25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75F5F9F-FA82-4A1D-9820-8B08E038C50E}"/>
              </a:ext>
            </a:extLst>
          </p:cNvPr>
          <p:cNvSpPr/>
          <p:nvPr/>
        </p:nvSpPr>
        <p:spPr>
          <a:xfrm>
            <a:off x="6455603" y="4319397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CC1C39F-C1A1-4EF4-9D43-77CC08A0B49A}"/>
              </a:ext>
            </a:extLst>
          </p:cNvPr>
          <p:cNvCxnSpPr/>
          <p:nvPr/>
        </p:nvCxnSpPr>
        <p:spPr>
          <a:xfrm flipH="1">
            <a:off x="6040249" y="3946707"/>
            <a:ext cx="1036683" cy="8301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9816E88B-5269-4510-B617-DF94D4B543BF}"/>
              </a:ext>
            </a:extLst>
          </p:cNvPr>
          <p:cNvSpPr/>
          <p:nvPr/>
        </p:nvSpPr>
        <p:spPr>
          <a:xfrm>
            <a:off x="8135872" y="2757236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0335C5D-C3E1-413A-80C5-02EDA38DD85E}"/>
              </a:ext>
            </a:extLst>
          </p:cNvPr>
          <p:cNvSpPr/>
          <p:nvPr/>
        </p:nvSpPr>
        <p:spPr>
          <a:xfrm>
            <a:off x="5548313" y="4403619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BDD66DC-C533-40CB-9990-70DCD8CFFE2B}"/>
              </a:ext>
            </a:extLst>
          </p:cNvPr>
          <p:cNvCxnSpPr>
            <a:cxnSpLocks/>
          </p:cNvCxnSpPr>
          <p:nvPr/>
        </p:nvCxnSpPr>
        <p:spPr>
          <a:xfrm flipH="1">
            <a:off x="7583274" y="2763255"/>
            <a:ext cx="1316788" cy="60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B4C2611-0F0D-45C2-AF1A-D21DFEDA0CC9}"/>
              </a:ext>
            </a:extLst>
          </p:cNvPr>
          <p:cNvCxnSpPr>
            <a:cxnSpLocks/>
          </p:cNvCxnSpPr>
          <p:nvPr/>
        </p:nvCxnSpPr>
        <p:spPr>
          <a:xfrm flipH="1">
            <a:off x="5200356" y="4494982"/>
            <a:ext cx="1316788" cy="60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3DB3A7C-9576-4EF0-BBBE-09FAC5C3E571}"/>
              </a:ext>
            </a:extLst>
          </p:cNvPr>
          <p:cNvSpPr txBox="1"/>
          <p:nvPr/>
        </p:nvSpPr>
        <p:spPr>
          <a:xfrm>
            <a:off x="6829999" y="1732052"/>
            <a:ext cx="1640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 = w-dw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171664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7929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0.01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510528" y="2243328"/>
            <a:ext cx="334899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소실 문제를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해소하려면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범위를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제한 하면 되는데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제한 했을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가운데로 활성화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모이는 문제가 발생한다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F5AC9A2-6CE1-4695-B770-D46C425A3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58" y="2406384"/>
            <a:ext cx="4424934" cy="301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641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np.array([-0.5, -0.5])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NAND(xs[0],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89516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/ np.sqrt(node_num)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7D534FB-D5DE-424D-909D-C37510C2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86" y="2350706"/>
            <a:ext cx="4182185" cy="289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38730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*0.01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398EB947-F7A6-43E7-AB29-9DBD43710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655" y="2184556"/>
            <a:ext cx="4449541" cy="302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14310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94289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np.sqrt(1.0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232897EA-A847-4D6D-B070-8C33A7E41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354" y="2307208"/>
            <a:ext cx="4125932" cy="280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11348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633984" y="1348600"/>
            <a:ext cx="915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np.sqrt(2.0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3347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카이밍 히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(Kaiming He)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blipFill>
                <a:blip r:embed="rId3"/>
                <a:stretch>
                  <a:fillRect l="-3623" b="-105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6CB3749-21BD-4567-A56A-FDBA74428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2" y="2350705"/>
            <a:ext cx="4429113" cy="301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47633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초깃값별 학습률 비교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62D71666-C6D7-44D2-BB5A-4FD83DE65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327" y="1692783"/>
            <a:ext cx="4854574" cy="33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61127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13845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A1F4745-BC3A-4C78-8183-602F5343F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1718596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327BC89-CF5A-4ACD-8D98-09A6E631277F}"/>
              </a:ext>
            </a:extLst>
          </p:cNvPr>
          <p:cNvSpPr/>
          <p:nvPr/>
        </p:nvSpPr>
        <p:spPr>
          <a:xfrm>
            <a:off x="2371344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87F0640-A28C-4D36-911D-6D8956CD18CC}"/>
              </a:ext>
            </a:extLst>
          </p:cNvPr>
          <p:cNvCxnSpPr>
            <a:stCxn id="23554" idx="3"/>
            <a:endCxn id="2" idx="1"/>
          </p:cNvCxnSpPr>
          <p:nvPr/>
        </p:nvCxnSpPr>
        <p:spPr>
          <a:xfrm>
            <a:off x="1891108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5A85BF-FE82-4B2E-9807-EF11D2C6678D}"/>
              </a:ext>
            </a:extLst>
          </p:cNvPr>
          <p:cNvSpPr/>
          <p:nvPr/>
        </p:nvSpPr>
        <p:spPr>
          <a:xfrm>
            <a:off x="3413760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979627C-7DFC-45C5-AA21-7ECD2F667FCB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>
            <a:off x="300532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6D9EE2-9A44-4A5B-B1E2-E5C54B46D4C3}"/>
              </a:ext>
            </a:extLst>
          </p:cNvPr>
          <p:cNvSpPr/>
          <p:nvPr/>
        </p:nvSpPr>
        <p:spPr>
          <a:xfrm>
            <a:off x="4553712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A6F1D22-4458-4F34-BA0C-0854DABD1C95}"/>
              </a:ext>
            </a:extLst>
          </p:cNvPr>
          <p:cNvCxnSpPr>
            <a:endCxn id="15" idx="1"/>
          </p:cNvCxnSpPr>
          <p:nvPr/>
        </p:nvCxnSpPr>
        <p:spPr>
          <a:xfrm>
            <a:off x="4073476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B63D9F-CD06-467E-8413-282A2FFCD1C6}"/>
              </a:ext>
            </a:extLst>
          </p:cNvPr>
          <p:cNvSpPr/>
          <p:nvPr/>
        </p:nvSpPr>
        <p:spPr>
          <a:xfrm>
            <a:off x="5596128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41A0B08-60DA-488B-9DBB-D45695849F37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5187696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9027794-9F3D-4F30-B569-9FF77BC26326}"/>
              </a:ext>
            </a:extLst>
          </p:cNvPr>
          <p:cNvSpPr/>
          <p:nvPr/>
        </p:nvSpPr>
        <p:spPr>
          <a:xfrm>
            <a:off x="6723888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C3DE83A-4C31-4234-ADC2-742887EAE3B3}"/>
              </a:ext>
            </a:extLst>
          </p:cNvPr>
          <p:cNvCxnSpPr>
            <a:endCxn id="19" idx="1"/>
          </p:cNvCxnSpPr>
          <p:nvPr/>
        </p:nvCxnSpPr>
        <p:spPr>
          <a:xfrm>
            <a:off x="6243652" y="2082260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EAAF22-758C-47F3-8EC2-558938E63145}"/>
              </a:ext>
            </a:extLst>
          </p:cNvPr>
          <p:cNvSpPr/>
          <p:nvPr/>
        </p:nvSpPr>
        <p:spPr>
          <a:xfrm>
            <a:off x="7766304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691C3DD-29B6-4654-95B1-C173D33A0BF4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7357872" y="2082260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4D83E3D-D481-4FDB-BFD0-328EAF51953A}"/>
              </a:ext>
            </a:extLst>
          </p:cNvPr>
          <p:cNvCxnSpPr>
            <a:cxnSpLocks/>
          </p:cNvCxnSpPr>
          <p:nvPr/>
        </p:nvCxnSpPr>
        <p:spPr>
          <a:xfrm>
            <a:off x="840028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EA1BA166-CF9A-472C-9B2F-0BA69B572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4324160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402BD27-98A6-491D-9C90-63017BD2E920}"/>
              </a:ext>
            </a:extLst>
          </p:cNvPr>
          <p:cNvSpPr/>
          <p:nvPr/>
        </p:nvSpPr>
        <p:spPr>
          <a:xfrm>
            <a:off x="237134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A791B35-6CDB-4C4C-AB3F-982064DA709C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189110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F1721B7-8364-4889-97B9-E3B95A73C36D}"/>
              </a:ext>
            </a:extLst>
          </p:cNvPr>
          <p:cNvSpPr/>
          <p:nvPr/>
        </p:nvSpPr>
        <p:spPr>
          <a:xfrm>
            <a:off x="4301363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07DF72C-8D7C-4B22-89FF-5330D016D646}"/>
              </a:ext>
            </a:extLst>
          </p:cNvPr>
          <p:cNvCxnSpPr>
            <a:cxnSpLocks/>
            <a:stCxn id="40" idx="3"/>
            <a:endCxn id="27" idx="1"/>
          </p:cNvCxnSpPr>
          <p:nvPr/>
        </p:nvCxnSpPr>
        <p:spPr>
          <a:xfrm>
            <a:off x="3971505" y="4686872"/>
            <a:ext cx="329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E3F772-A77F-46E9-8A21-B9631B9B080A}"/>
              </a:ext>
            </a:extLst>
          </p:cNvPr>
          <p:cNvSpPr/>
          <p:nvPr/>
        </p:nvSpPr>
        <p:spPr>
          <a:xfrm>
            <a:off x="5441315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A217C8-8AAB-4207-880A-DDF29F5F8B96}"/>
              </a:ext>
            </a:extLst>
          </p:cNvPr>
          <p:cNvCxnSpPr>
            <a:endCxn id="29" idx="1"/>
          </p:cNvCxnSpPr>
          <p:nvPr/>
        </p:nvCxnSpPr>
        <p:spPr>
          <a:xfrm>
            <a:off x="4961079" y="4686872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AC312DB-881C-42B2-86CB-AB9AABC7AEA2}"/>
              </a:ext>
            </a:extLst>
          </p:cNvPr>
          <p:cNvSpPr/>
          <p:nvPr/>
        </p:nvSpPr>
        <p:spPr>
          <a:xfrm>
            <a:off x="7417374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9DC1C13-4576-43C5-AF17-A82BE6863456}"/>
              </a:ext>
            </a:extLst>
          </p:cNvPr>
          <p:cNvCxnSpPr>
            <a:cxnSpLocks/>
            <a:stCxn id="29" idx="3"/>
            <a:endCxn id="47" idx="1"/>
          </p:cNvCxnSpPr>
          <p:nvPr/>
        </p:nvCxnSpPr>
        <p:spPr>
          <a:xfrm>
            <a:off x="6075299" y="4686872"/>
            <a:ext cx="366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3210903-9097-4F01-8918-1D3C4618BC25}"/>
              </a:ext>
            </a:extLst>
          </p:cNvPr>
          <p:cNvSpPr/>
          <p:nvPr/>
        </p:nvSpPr>
        <p:spPr>
          <a:xfrm>
            <a:off x="854513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E543DCC-1473-4FA3-B483-7E15A641E92D}"/>
              </a:ext>
            </a:extLst>
          </p:cNvPr>
          <p:cNvCxnSpPr>
            <a:endCxn id="33" idx="1"/>
          </p:cNvCxnSpPr>
          <p:nvPr/>
        </p:nvCxnSpPr>
        <p:spPr>
          <a:xfrm>
            <a:off x="806489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DACB23D-1448-4D04-9671-FB293E659B50}"/>
              </a:ext>
            </a:extLst>
          </p:cNvPr>
          <p:cNvSpPr/>
          <p:nvPr/>
        </p:nvSpPr>
        <p:spPr>
          <a:xfrm>
            <a:off x="9587550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4D4E2B2-2F23-4338-8C65-7C78557CBAE2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>
            <a:off x="9179118" y="4687348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CB1DBE6-D659-409E-8CA5-11E04C681978}"/>
              </a:ext>
            </a:extLst>
          </p:cNvPr>
          <p:cNvCxnSpPr>
            <a:cxnSpLocks/>
          </p:cNvCxnSpPr>
          <p:nvPr/>
        </p:nvCxnSpPr>
        <p:spPr>
          <a:xfrm>
            <a:off x="10221534" y="4686872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6C2752F-772E-48D2-96EA-0AE2F2FBFEEC}"/>
              </a:ext>
            </a:extLst>
          </p:cNvPr>
          <p:cNvSpPr/>
          <p:nvPr/>
        </p:nvSpPr>
        <p:spPr>
          <a:xfrm>
            <a:off x="3337521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9C320BF-0A3E-4F03-AF1F-8496E7014A31}"/>
              </a:ext>
            </a:extLst>
          </p:cNvPr>
          <p:cNvCxnSpPr>
            <a:cxnSpLocks/>
            <a:stCxn id="25" idx="3"/>
            <a:endCxn id="40" idx="1"/>
          </p:cNvCxnSpPr>
          <p:nvPr/>
        </p:nvCxnSpPr>
        <p:spPr>
          <a:xfrm flipV="1">
            <a:off x="3005328" y="4686872"/>
            <a:ext cx="332193" cy="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F9E73C38-0EDD-4916-A75C-BEA474E51C58}"/>
              </a:ext>
            </a:extLst>
          </p:cNvPr>
          <p:cNvSpPr/>
          <p:nvPr/>
        </p:nvSpPr>
        <p:spPr>
          <a:xfrm>
            <a:off x="6441340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780E25F-C346-4242-8BD3-E59F5BAAD036}"/>
              </a:ext>
            </a:extLst>
          </p:cNvPr>
          <p:cNvCxnSpPr>
            <a:cxnSpLocks/>
            <a:stCxn id="47" idx="3"/>
            <a:endCxn id="31" idx="1"/>
          </p:cNvCxnSpPr>
          <p:nvPr/>
        </p:nvCxnSpPr>
        <p:spPr>
          <a:xfrm>
            <a:off x="7075324" y="4686872"/>
            <a:ext cx="342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32923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/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/>
              <p:nvPr/>
            </p:nvSpPr>
            <p:spPr>
              <a:xfrm>
                <a:off x="1850136" y="2734056"/>
                <a:ext cx="315939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136" y="2734056"/>
                <a:ext cx="3159390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/>
              <p:nvPr/>
            </p:nvSpPr>
            <p:spPr>
              <a:xfrm>
                <a:off x="1807464" y="4050792"/>
                <a:ext cx="2078838" cy="871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64" y="4050792"/>
                <a:ext cx="2078838" cy="871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67BEE-5C5A-496F-A195-79134E8B9451}"/>
                  </a:ext>
                </a:extLst>
              </p:cNvPr>
              <p:cNvSpPr txBox="1"/>
              <p:nvPr/>
            </p:nvSpPr>
            <p:spPr>
              <a:xfrm>
                <a:off x="1807464" y="5343144"/>
                <a:ext cx="1851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67BEE-5C5A-496F-A195-79134E8B9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64" y="5343144"/>
                <a:ext cx="1851148" cy="369332"/>
              </a:xfrm>
              <a:prstGeom prst="rect">
                <a:avLst/>
              </a:prstGeom>
              <a:blipFill>
                <a:blip r:embed="rId6"/>
                <a:stretch>
                  <a:fillRect l="-990" t="-18333" r="-23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308099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10BA0E86-95CC-4A1E-B203-4DA7EC531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627" y="1203292"/>
            <a:ext cx="5096637" cy="502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09339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7808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490265" y="988733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OR(x1,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OR(xs[0],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14575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 감소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  L2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규제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/>
              <p:nvPr/>
            </p:nvSpPr>
            <p:spPr>
              <a:xfrm>
                <a:off x="1646192" y="1122856"/>
                <a:ext cx="1519327" cy="104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192" y="1122856"/>
                <a:ext cx="1519327" cy="10459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023F62-9548-436E-806D-FF3D689E464D}"/>
                  </a:ext>
                </a:extLst>
              </p:cNvPr>
              <p:cNvSpPr txBox="1"/>
              <p:nvPr/>
            </p:nvSpPr>
            <p:spPr>
              <a:xfrm>
                <a:off x="1389927" y="3238466"/>
                <a:ext cx="4010777" cy="761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023F62-9548-436E-806D-FF3D689E4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927" y="3238466"/>
                <a:ext cx="4010777" cy="761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94E4C1-7E83-4B82-B9AF-42EE0FE17CD4}"/>
                  </a:ext>
                </a:extLst>
              </p:cNvPr>
              <p:cNvSpPr txBox="1"/>
              <p:nvPr/>
            </p:nvSpPr>
            <p:spPr>
              <a:xfrm>
                <a:off x="1389927" y="4425272"/>
                <a:ext cx="3705309" cy="761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94E4C1-7E83-4B82-B9AF-42EE0FE17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927" y="4425272"/>
                <a:ext cx="3705309" cy="761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BF71F10-20F4-4FC2-8391-933CB52674BD}"/>
              </a:ext>
            </a:extLst>
          </p:cNvPr>
          <p:cNvSpPr txBox="1"/>
          <p:nvPr/>
        </p:nvSpPr>
        <p:spPr>
          <a:xfrm>
            <a:off x="141653" y="2467455"/>
            <a:ext cx="9071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weight_decay += 0.5 * self.weight_decay_lambda * np.sum(W **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9CE780-57D5-48C2-A011-E8AA95F5272E}"/>
              </a:ext>
            </a:extLst>
          </p:cNvPr>
          <p:cNvSpPr txBox="1"/>
          <p:nvPr/>
        </p:nvSpPr>
        <p:spPr>
          <a:xfrm>
            <a:off x="114645" y="5328945"/>
            <a:ext cx="90717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grads['W' + str(idx)] = self.layers['Affine' + str(idx)].dW </a:t>
            </a:r>
          </a:p>
          <a:p>
            <a:pPr algn="l"/>
            <a:r>
              <a:rPr lang="en-US" altLang="ko-KR" sz="2000" b="1">
                <a:solidFill>
                  <a:schemeClr val="tx1"/>
                </a:solidFill>
                <a:latin typeface="Consolas" panose="020B0609020204030204" pitchFamily="49" charset="0"/>
              </a:rPr>
              <a:t>+ self.weight_decay_lambda * self.layers['Affine' + str(idx)].W</a:t>
            </a:r>
            <a:endParaRPr lang="ko-KR" altLang="en-US" sz="20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EA981-37E3-435F-8990-02543CDA10B8}"/>
              </a:ext>
            </a:extLst>
          </p:cNvPr>
          <p:cNvSpPr txBox="1"/>
          <p:nvPr/>
        </p:nvSpPr>
        <p:spPr>
          <a:xfrm>
            <a:off x="3711615" y="1440212"/>
            <a:ext cx="5101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손실을 계산할 때 누적된다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0E4FD-A1A3-44BC-AE55-99CA24FF72C0}"/>
              </a:ext>
            </a:extLst>
          </p:cNvPr>
          <p:cNvSpPr txBox="1"/>
          <p:nvPr/>
        </p:nvSpPr>
        <p:spPr>
          <a:xfrm>
            <a:off x="5262623" y="4618412"/>
            <a:ext cx="6651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규제의 미분은 학습할 때 기울기에 더하기 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39221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과대 적합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9298A856-E206-4D5E-A2D9-B9A9ECF50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47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A4F2E94-A431-4CEA-B094-FC604B7DC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291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D525DD4-9832-4393-8F1C-C46E9A145A68}"/>
              </a:ext>
            </a:extLst>
          </p:cNvPr>
          <p:cNvSpPr/>
          <p:nvPr/>
        </p:nvSpPr>
        <p:spPr>
          <a:xfrm>
            <a:off x="4990655" y="2316480"/>
            <a:ext cx="459677" cy="4450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92502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2FA0157-C533-4292-9C45-8B3299469E1C}"/>
              </a:ext>
            </a:extLst>
          </p:cNvPr>
          <p:cNvSpPr/>
          <p:nvPr/>
        </p:nvSpPr>
        <p:spPr>
          <a:xfrm>
            <a:off x="2438400" y="1614487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2BD0F1A-C54C-4149-836C-D8ACC2092E65}"/>
              </a:ext>
            </a:extLst>
          </p:cNvPr>
          <p:cNvSpPr/>
          <p:nvPr/>
        </p:nvSpPr>
        <p:spPr>
          <a:xfrm>
            <a:off x="1133856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B6F19B6-BCEA-4BFE-A16A-BAAB3449C565}"/>
              </a:ext>
            </a:extLst>
          </p:cNvPr>
          <p:cNvSpPr/>
          <p:nvPr/>
        </p:nvSpPr>
        <p:spPr>
          <a:xfrm>
            <a:off x="1786128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B852391-532F-4DD3-94F1-BBE5D995B4A1}"/>
              </a:ext>
            </a:extLst>
          </p:cNvPr>
          <p:cNvSpPr/>
          <p:nvPr/>
        </p:nvSpPr>
        <p:spPr>
          <a:xfrm>
            <a:off x="2438400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7BF67C4-313B-49C5-83DA-EDE7E852358C}"/>
              </a:ext>
            </a:extLst>
          </p:cNvPr>
          <p:cNvSpPr/>
          <p:nvPr/>
        </p:nvSpPr>
        <p:spPr>
          <a:xfrm>
            <a:off x="3090672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31B61F9-8569-4E78-A14A-905B74BBA30F}"/>
              </a:ext>
            </a:extLst>
          </p:cNvPr>
          <p:cNvSpPr/>
          <p:nvPr/>
        </p:nvSpPr>
        <p:spPr>
          <a:xfrm>
            <a:off x="3742944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F6CE428-98BC-4566-87DF-4C1FF0D3AA8C}"/>
              </a:ext>
            </a:extLst>
          </p:cNvPr>
          <p:cNvSpPr/>
          <p:nvPr/>
        </p:nvSpPr>
        <p:spPr>
          <a:xfrm>
            <a:off x="1133856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851AB75-19FC-449E-BCF3-881D692B0F05}"/>
              </a:ext>
            </a:extLst>
          </p:cNvPr>
          <p:cNvSpPr/>
          <p:nvPr/>
        </p:nvSpPr>
        <p:spPr>
          <a:xfrm>
            <a:off x="1786128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08FC959-FF77-4E96-BDC9-510D5BD90CC2}"/>
              </a:ext>
            </a:extLst>
          </p:cNvPr>
          <p:cNvSpPr/>
          <p:nvPr/>
        </p:nvSpPr>
        <p:spPr>
          <a:xfrm>
            <a:off x="2438400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F99B3A9-2429-4705-A8C1-CA4685FC41F5}"/>
              </a:ext>
            </a:extLst>
          </p:cNvPr>
          <p:cNvSpPr/>
          <p:nvPr/>
        </p:nvSpPr>
        <p:spPr>
          <a:xfrm>
            <a:off x="3090672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12F7818-7143-414A-896B-6DE7E3795E5F}"/>
              </a:ext>
            </a:extLst>
          </p:cNvPr>
          <p:cNvSpPr/>
          <p:nvPr/>
        </p:nvSpPr>
        <p:spPr>
          <a:xfrm>
            <a:off x="3742944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F789D2-3E1D-4EBE-A09A-2066663BA328}"/>
              </a:ext>
            </a:extLst>
          </p:cNvPr>
          <p:cNvSpPr/>
          <p:nvPr/>
        </p:nvSpPr>
        <p:spPr>
          <a:xfrm>
            <a:off x="1133856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FAC5BD5-5932-4FA0-9A4A-F5BAA6C16B69}"/>
              </a:ext>
            </a:extLst>
          </p:cNvPr>
          <p:cNvSpPr/>
          <p:nvPr/>
        </p:nvSpPr>
        <p:spPr>
          <a:xfrm>
            <a:off x="1786128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D0EBE4-F493-49BD-AC42-892B956BECD5}"/>
              </a:ext>
            </a:extLst>
          </p:cNvPr>
          <p:cNvSpPr/>
          <p:nvPr/>
        </p:nvSpPr>
        <p:spPr>
          <a:xfrm>
            <a:off x="2438400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3D5FAC-6048-43CF-8A15-421E0E4DDAB2}"/>
              </a:ext>
            </a:extLst>
          </p:cNvPr>
          <p:cNvSpPr/>
          <p:nvPr/>
        </p:nvSpPr>
        <p:spPr>
          <a:xfrm>
            <a:off x="3090672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941AA7A-1129-4EAC-8E3A-9D2985BEA97C}"/>
              </a:ext>
            </a:extLst>
          </p:cNvPr>
          <p:cNvSpPr/>
          <p:nvPr/>
        </p:nvSpPr>
        <p:spPr>
          <a:xfrm>
            <a:off x="3742944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2443925-FACB-4846-AC7A-DFEB71D50BA3}"/>
              </a:ext>
            </a:extLst>
          </p:cNvPr>
          <p:cNvCxnSpPr>
            <a:stCxn id="17" idx="0"/>
            <a:endCxn id="12" idx="4"/>
          </p:cNvCxnSpPr>
          <p:nvPr/>
        </p:nvCxnSpPr>
        <p:spPr>
          <a:xfrm flipV="1">
            <a:off x="1301496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1899814-2E7A-4F67-9C9B-7B1E385FB2C1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1301496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3D1CDB5-1497-4501-BD71-4AD329E803FF}"/>
              </a:ext>
            </a:extLst>
          </p:cNvPr>
          <p:cNvCxnSpPr>
            <a:cxnSpLocks/>
            <a:stCxn id="18" idx="0"/>
            <a:endCxn id="14" idx="4"/>
          </p:cNvCxnSpPr>
          <p:nvPr/>
        </p:nvCxnSpPr>
        <p:spPr>
          <a:xfrm flipV="1">
            <a:off x="1953768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72EAE9B-EE64-4181-8242-788331326EED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2606040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78063A2-C086-4325-A021-23C89B2110CD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71CEB0D-5499-4C0C-A76D-6B37A25B8FFF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3910584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8FD084E-6BB4-4FAB-929A-2ACE05EB75C4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854C83E-CFBA-4E6F-BFC2-8CFB3D238199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3591496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58A401C-76B4-438A-BD0C-F3617D938D74}"/>
              </a:ext>
            </a:extLst>
          </p:cNvPr>
          <p:cNvCxnSpPr>
            <a:cxnSpLocks/>
          </p:cNvCxnSpPr>
          <p:nvPr/>
        </p:nvCxnSpPr>
        <p:spPr>
          <a:xfrm flipH="1" flipV="1">
            <a:off x="1905984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6454885-C157-4AEB-94D9-75A92403DDC8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1292352" y="357225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DD68AC5-F04A-4222-AE6F-4345100599CD}"/>
              </a:ext>
            </a:extLst>
          </p:cNvPr>
          <p:cNvCxnSpPr>
            <a:cxnSpLocks/>
            <a:stCxn id="18" idx="0"/>
            <a:endCxn id="13" idx="4"/>
          </p:cNvCxnSpPr>
          <p:nvPr/>
        </p:nvCxnSpPr>
        <p:spPr>
          <a:xfrm flipV="1">
            <a:off x="1953768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71FE571-B628-46AD-81E5-D8B4105907BD}"/>
              </a:ext>
            </a:extLst>
          </p:cNvPr>
          <p:cNvCxnSpPr>
            <a:cxnSpLocks/>
            <a:stCxn id="19" idx="0"/>
            <a:endCxn id="14" idx="4"/>
          </p:cNvCxnSpPr>
          <p:nvPr/>
        </p:nvCxnSpPr>
        <p:spPr>
          <a:xfrm flipV="1">
            <a:off x="2606040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4D2B9FD-1FE9-4E15-A51F-1E1F3D8B4B64}"/>
              </a:ext>
            </a:extLst>
          </p:cNvPr>
          <p:cNvCxnSpPr>
            <a:cxnSpLocks/>
            <a:stCxn id="20" idx="0"/>
            <a:endCxn id="15" idx="4"/>
          </p:cNvCxnSpPr>
          <p:nvPr/>
        </p:nvCxnSpPr>
        <p:spPr>
          <a:xfrm flipV="1">
            <a:off x="3258312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749F17F-AD22-414D-BB2B-2529E0EE2FCB}"/>
              </a:ext>
            </a:extLst>
          </p:cNvPr>
          <p:cNvCxnSpPr>
            <a:cxnSpLocks/>
            <a:stCxn id="20" idx="0"/>
            <a:endCxn id="13" idx="4"/>
          </p:cNvCxnSpPr>
          <p:nvPr/>
        </p:nvCxnSpPr>
        <p:spPr>
          <a:xfrm flipH="1" flipV="1">
            <a:off x="1953768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FC837C8-F6BA-41E4-B6C6-770C9E92E908}"/>
              </a:ext>
            </a:extLst>
          </p:cNvPr>
          <p:cNvCxnSpPr>
            <a:cxnSpLocks/>
          </p:cNvCxnSpPr>
          <p:nvPr/>
        </p:nvCxnSpPr>
        <p:spPr>
          <a:xfrm flipH="1" flipV="1">
            <a:off x="1253712" y="3602736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9AB70CA-8A4C-4CBE-90E5-98F7A47C2DC1}"/>
              </a:ext>
            </a:extLst>
          </p:cNvPr>
          <p:cNvCxnSpPr>
            <a:cxnSpLocks/>
            <a:stCxn id="17" idx="0"/>
            <a:endCxn id="14" idx="4"/>
          </p:cNvCxnSpPr>
          <p:nvPr/>
        </p:nvCxnSpPr>
        <p:spPr>
          <a:xfrm flipV="1">
            <a:off x="1301496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FD23B75-57A4-41F4-8883-D9E4F9208703}"/>
              </a:ext>
            </a:extLst>
          </p:cNvPr>
          <p:cNvCxnSpPr>
            <a:cxnSpLocks/>
            <a:stCxn id="17" idx="0"/>
            <a:endCxn id="15" idx="4"/>
          </p:cNvCxnSpPr>
          <p:nvPr/>
        </p:nvCxnSpPr>
        <p:spPr>
          <a:xfrm flipV="1">
            <a:off x="1301496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6ABF96B-D067-41C3-A997-25BF4055B17F}"/>
              </a:ext>
            </a:extLst>
          </p:cNvPr>
          <p:cNvCxnSpPr>
            <a:cxnSpLocks/>
            <a:stCxn id="17" idx="0"/>
            <a:endCxn id="16" idx="4"/>
          </p:cNvCxnSpPr>
          <p:nvPr/>
        </p:nvCxnSpPr>
        <p:spPr>
          <a:xfrm flipV="1">
            <a:off x="1301496" y="359664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0908397-348D-4A30-BB9D-530C8CCAAE4E}"/>
              </a:ext>
            </a:extLst>
          </p:cNvPr>
          <p:cNvCxnSpPr>
            <a:cxnSpLocks/>
            <a:stCxn id="21" idx="0"/>
            <a:endCxn id="14" idx="4"/>
          </p:cNvCxnSpPr>
          <p:nvPr/>
        </p:nvCxnSpPr>
        <p:spPr>
          <a:xfrm flipH="1" flipV="1">
            <a:off x="2606040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AFA0880A-A3B6-4B4C-9981-63755809A91C}"/>
              </a:ext>
            </a:extLst>
          </p:cNvPr>
          <p:cNvCxnSpPr>
            <a:cxnSpLocks/>
            <a:stCxn id="21" idx="0"/>
            <a:endCxn id="13" idx="4"/>
          </p:cNvCxnSpPr>
          <p:nvPr/>
        </p:nvCxnSpPr>
        <p:spPr>
          <a:xfrm flipH="1" flipV="1">
            <a:off x="1953768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7F4C076-6625-4818-ABEA-FBBDFA74D293}"/>
              </a:ext>
            </a:extLst>
          </p:cNvPr>
          <p:cNvCxnSpPr/>
          <p:nvPr/>
        </p:nvCxnSpPr>
        <p:spPr>
          <a:xfrm flipV="1">
            <a:off x="1292352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55B0DAE-FBE7-4954-AE45-96E7C249A182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2F78B1F-1E12-49C0-A518-27E2D276E50A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EB8EB90-1ADE-42EA-BD8D-57B856596362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9CA48FEE-98A7-47B2-9CBD-F90B3BDE905A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1405537-F629-4989-8CDA-AA8E11B8D621}"/>
              </a:ext>
            </a:extLst>
          </p:cNvPr>
          <p:cNvCxnSpPr>
            <a:cxnSpLocks/>
          </p:cNvCxnSpPr>
          <p:nvPr/>
        </p:nvCxnSpPr>
        <p:spPr>
          <a:xfrm flipV="1">
            <a:off x="3901440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FEAB603-AC7B-4E36-8FC1-426A35A3050A}"/>
              </a:ext>
            </a:extLst>
          </p:cNvPr>
          <p:cNvCxnSpPr>
            <a:cxnSpLocks/>
          </p:cNvCxnSpPr>
          <p:nvPr/>
        </p:nvCxnSpPr>
        <p:spPr>
          <a:xfrm flipH="1"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71D0F98-8428-44DE-8AA8-3F56C81177A8}"/>
              </a:ext>
            </a:extLst>
          </p:cNvPr>
          <p:cNvCxnSpPr>
            <a:cxnSpLocks/>
          </p:cNvCxnSpPr>
          <p:nvPr/>
        </p:nvCxnSpPr>
        <p:spPr>
          <a:xfrm flipH="1" flipV="1">
            <a:off x="2587752" y="293312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A0385FE-C605-4318-BCFF-122A80B6C659}"/>
              </a:ext>
            </a:extLst>
          </p:cNvPr>
          <p:cNvCxnSpPr>
            <a:cxnSpLocks/>
          </p:cNvCxnSpPr>
          <p:nvPr/>
        </p:nvCxnSpPr>
        <p:spPr>
          <a:xfrm flipH="1" flipV="1">
            <a:off x="189684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5D7F549-302B-4572-967F-42F04979327A}"/>
              </a:ext>
            </a:extLst>
          </p:cNvPr>
          <p:cNvCxnSpPr>
            <a:cxnSpLocks/>
          </p:cNvCxnSpPr>
          <p:nvPr/>
        </p:nvCxnSpPr>
        <p:spPr>
          <a:xfrm flipH="1" flipV="1">
            <a:off x="1283208" y="2913888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6B03BCC-BBF0-48F7-81DD-863C1E58309B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BC9684D-CEAA-482E-BE00-0DB778973383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122B0B1-97DF-4D46-8D5A-4E5CFEB58088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2E1A3D8-CEDB-4AD7-8506-FD35560B3651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E995862F-DC62-46C7-9E19-BF51D0431335}"/>
              </a:ext>
            </a:extLst>
          </p:cNvPr>
          <p:cNvCxnSpPr>
            <a:cxnSpLocks/>
          </p:cNvCxnSpPr>
          <p:nvPr/>
        </p:nvCxnSpPr>
        <p:spPr>
          <a:xfrm flipH="1" flipV="1">
            <a:off x="1244568" y="294436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20CB5D8-9902-4AE0-9A70-58F911BAF1F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F10F0FB5-742E-46F5-B216-C1CC4B296E8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4C636EC-F0CF-478D-9BAE-18CC11A87AFE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8F74095-E0B5-4887-BBB7-5C7AD5E48A53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5837D65-0EF2-47D7-9FED-2F116E686A59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DF3F941-DFF2-4242-9800-2043D11B7D4A}"/>
              </a:ext>
            </a:extLst>
          </p:cNvPr>
          <p:cNvCxnSpPr>
            <a:cxnSpLocks/>
            <a:stCxn id="7" idx="0"/>
            <a:endCxn id="2" idx="4"/>
          </p:cNvCxnSpPr>
          <p:nvPr/>
        </p:nvCxnSpPr>
        <p:spPr>
          <a:xfrm flipV="1">
            <a:off x="1301496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94786CD-744E-41C7-8297-85ADF6427E20}"/>
              </a:ext>
            </a:extLst>
          </p:cNvPr>
          <p:cNvCxnSpPr>
            <a:cxnSpLocks/>
            <a:stCxn id="8" idx="0"/>
            <a:endCxn id="2" idx="4"/>
          </p:cNvCxnSpPr>
          <p:nvPr/>
        </p:nvCxnSpPr>
        <p:spPr>
          <a:xfrm flipV="1">
            <a:off x="1953768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96B449B-1BB5-4A91-8E72-D07A7F3E19BD}"/>
              </a:ext>
            </a:extLst>
          </p:cNvPr>
          <p:cNvCxnSpPr>
            <a:cxnSpLocks/>
            <a:stCxn id="9" idx="0"/>
            <a:endCxn id="2" idx="4"/>
          </p:cNvCxnSpPr>
          <p:nvPr/>
        </p:nvCxnSpPr>
        <p:spPr>
          <a:xfrm flipV="1">
            <a:off x="2606040" y="1949767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7464D8A0-277E-4A11-9470-CC5B5D6299B4}"/>
              </a:ext>
            </a:extLst>
          </p:cNvPr>
          <p:cNvCxnSpPr>
            <a:cxnSpLocks/>
            <a:stCxn id="10" idx="0"/>
            <a:endCxn id="2" idx="4"/>
          </p:cNvCxnSpPr>
          <p:nvPr/>
        </p:nvCxnSpPr>
        <p:spPr>
          <a:xfrm flipH="1" flipV="1">
            <a:off x="2606040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5807888-0003-49A4-850A-C358C3BFAB26}"/>
              </a:ext>
            </a:extLst>
          </p:cNvPr>
          <p:cNvCxnSpPr>
            <a:cxnSpLocks/>
            <a:stCxn id="11" idx="0"/>
            <a:endCxn id="2" idx="4"/>
          </p:cNvCxnSpPr>
          <p:nvPr/>
        </p:nvCxnSpPr>
        <p:spPr>
          <a:xfrm flipH="1" flipV="1">
            <a:off x="2606040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EAA28B43-56F2-4019-873E-F0508C3A82D7}"/>
              </a:ext>
            </a:extLst>
          </p:cNvPr>
          <p:cNvSpPr/>
          <p:nvPr/>
        </p:nvSpPr>
        <p:spPr>
          <a:xfrm>
            <a:off x="6362766" y="160229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18644AF-79DB-45E9-BB4D-77B2350CE807}"/>
              </a:ext>
            </a:extLst>
          </p:cNvPr>
          <p:cNvSpPr/>
          <p:nvPr/>
        </p:nvSpPr>
        <p:spPr>
          <a:xfrm>
            <a:off x="5058222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8A0D76E0-505D-45F3-842A-97C92C94C981}"/>
              </a:ext>
            </a:extLst>
          </p:cNvPr>
          <p:cNvSpPr/>
          <p:nvPr/>
        </p:nvSpPr>
        <p:spPr>
          <a:xfrm>
            <a:off x="5710494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391AB29D-4CDD-46C8-BC65-C7A976A88B47}"/>
              </a:ext>
            </a:extLst>
          </p:cNvPr>
          <p:cNvSpPr/>
          <p:nvPr/>
        </p:nvSpPr>
        <p:spPr>
          <a:xfrm>
            <a:off x="6362766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0F6CCDFE-B34C-4E81-AA11-5CC30176E421}"/>
              </a:ext>
            </a:extLst>
          </p:cNvPr>
          <p:cNvSpPr/>
          <p:nvPr/>
        </p:nvSpPr>
        <p:spPr>
          <a:xfrm>
            <a:off x="7015038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DA0E38E9-31A1-4291-A210-B29DEAC4F093}"/>
              </a:ext>
            </a:extLst>
          </p:cNvPr>
          <p:cNvSpPr/>
          <p:nvPr/>
        </p:nvSpPr>
        <p:spPr>
          <a:xfrm>
            <a:off x="7667310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3E7B9F8A-2CD6-4D4F-872B-690F3C3B5F54}"/>
              </a:ext>
            </a:extLst>
          </p:cNvPr>
          <p:cNvSpPr/>
          <p:nvPr/>
        </p:nvSpPr>
        <p:spPr>
          <a:xfrm>
            <a:off x="5058222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E723DF-0549-4107-A705-3F82EB0EE5BD}"/>
              </a:ext>
            </a:extLst>
          </p:cNvPr>
          <p:cNvSpPr/>
          <p:nvPr/>
        </p:nvSpPr>
        <p:spPr>
          <a:xfrm>
            <a:off x="5710494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809BBCE0-B112-4618-BB8B-3421CFDC6642}"/>
              </a:ext>
            </a:extLst>
          </p:cNvPr>
          <p:cNvSpPr/>
          <p:nvPr/>
        </p:nvSpPr>
        <p:spPr>
          <a:xfrm>
            <a:off x="6362766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B064D9A1-F8B7-405A-A2DE-268299AB7281}"/>
              </a:ext>
            </a:extLst>
          </p:cNvPr>
          <p:cNvSpPr/>
          <p:nvPr/>
        </p:nvSpPr>
        <p:spPr>
          <a:xfrm>
            <a:off x="7015038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761D1359-991A-4F6B-952E-1BE28643771F}"/>
              </a:ext>
            </a:extLst>
          </p:cNvPr>
          <p:cNvSpPr/>
          <p:nvPr/>
        </p:nvSpPr>
        <p:spPr>
          <a:xfrm>
            <a:off x="7667310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9909B550-80CA-418C-86AE-A597C7EB1741}"/>
              </a:ext>
            </a:extLst>
          </p:cNvPr>
          <p:cNvSpPr/>
          <p:nvPr/>
        </p:nvSpPr>
        <p:spPr>
          <a:xfrm>
            <a:off x="5058222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796FB9AF-87BA-45A5-BDD9-0015D0F7959E}"/>
              </a:ext>
            </a:extLst>
          </p:cNvPr>
          <p:cNvSpPr/>
          <p:nvPr/>
        </p:nvSpPr>
        <p:spPr>
          <a:xfrm>
            <a:off x="5710494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625CC9CE-D32C-4997-8961-EBF71D45756D}"/>
              </a:ext>
            </a:extLst>
          </p:cNvPr>
          <p:cNvSpPr/>
          <p:nvPr/>
        </p:nvSpPr>
        <p:spPr>
          <a:xfrm>
            <a:off x="6362766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A7DC58F-7095-42C4-A63C-140F47B4F837}"/>
              </a:ext>
            </a:extLst>
          </p:cNvPr>
          <p:cNvSpPr/>
          <p:nvPr/>
        </p:nvSpPr>
        <p:spPr>
          <a:xfrm>
            <a:off x="7015038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89396B2B-194D-4274-8299-872B3558F805}"/>
              </a:ext>
            </a:extLst>
          </p:cNvPr>
          <p:cNvSpPr/>
          <p:nvPr/>
        </p:nvSpPr>
        <p:spPr>
          <a:xfrm>
            <a:off x="7667310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93CC3333-6269-4780-8AE8-D5A15CD734A4}"/>
              </a:ext>
            </a:extLst>
          </p:cNvPr>
          <p:cNvCxnSpPr>
            <a:cxnSpLocks/>
            <a:stCxn id="121" idx="0"/>
            <a:endCxn id="117" idx="4"/>
          </p:cNvCxnSpPr>
          <p:nvPr/>
        </p:nvCxnSpPr>
        <p:spPr>
          <a:xfrm flipV="1">
            <a:off x="5225862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8730D0C-4206-46A5-A5BB-902A38BA96D7}"/>
              </a:ext>
            </a:extLst>
          </p:cNvPr>
          <p:cNvCxnSpPr>
            <a:cxnSpLocks/>
            <a:stCxn id="124" idx="0"/>
            <a:endCxn id="120" idx="4"/>
          </p:cNvCxnSpPr>
          <p:nvPr/>
        </p:nvCxnSpPr>
        <p:spPr>
          <a:xfrm flipV="1">
            <a:off x="7182678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CA936AE6-FDE9-4959-9F34-E4DE03C83269}"/>
              </a:ext>
            </a:extLst>
          </p:cNvPr>
          <p:cNvCxnSpPr>
            <a:cxnSpLocks/>
            <a:stCxn id="125" idx="0"/>
            <a:endCxn id="120" idx="4"/>
          </p:cNvCxnSpPr>
          <p:nvPr/>
        </p:nvCxnSpPr>
        <p:spPr>
          <a:xfrm flipV="1">
            <a:off x="7834950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FE782C04-D10D-4B1A-8B8C-3E22186042C8}"/>
              </a:ext>
            </a:extLst>
          </p:cNvPr>
          <p:cNvCxnSpPr>
            <a:cxnSpLocks/>
            <a:stCxn id="124" idx="0"/>
            <a:endCxn id="117" idx="4"/>
          </p:cNvCxnSpPr>
          <p:nvPr/>
        </p:nvCxnSpPr>
        <p:spPr>
          <a:xfrm flipH="1" flipV="1">
            <a:off x="5878134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EC5EC946-6BBF-4FE4-9AD5-417C44C4FFE8}"/>
              </a:ext>
            </a:extLst>
          </p:cNvPr>
          <p:cNvCxnSpPr>
            <a:cxnSpLocks/>
            <a:stCxn id="121" idx="0"/>
            <a:endCxn id="120" idx="4"/>
          </p:cNvCxnSpPr>
          <p:nvPr/>
        </p:nvCxnSpPr>
        <p:spPr>
          <a:xfrm flipV="1">
            <a:off x="5225862" y="3584448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BE48E97D-03D2-4799-87E5-DD0F2987E1E2}"/>
              </a:ext>
            </a:extLst>
          </p:cNvPr>
          <p:cNvCxnSpPr>
            <a:cxnSpLocks/>
            <a:stCxn id="125" idx="0"/>
            <a:endCxn id="117" idx="4"/>
          </p:cNvCxnSpPr>
          <p:nvPr/>
        </p:nvCxnSpPr>
        <p:spPr>
          <a:xfrm flipH="1" flipV="1">
            <a:off x="5878134" y="3584448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3CAC5AAD-90D4-445C-B53A-74F9B215868C}"/>
              </a:ext>
            </a:extLst>
          </p:cNvPr>
          <p:cNvCxnSpPr>
            <a:cxnSpLocks/>
          </p:cNvCxnSpPr>
          <p:nvPr/>
        </p:nvCxnSpPr>
        <p:spPr>
          <a:xfrm flipV="1">
            <a:off x="586899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ECDD3081-3BF2-4CD9-9462-ABE92B83463E}"/>
              </a:ext>
            </a:extLst>
          </p:cNvPr>
          <p:cNvCxnSpPr>
            <a:cxnSpLocks/>
          </p:cNvCxnSpPr>
          <p:nvPr/>
        </p:nvCxnSpPr>
        <p:spPr>
          <a:xfrm flipV="1">
            <a:off x="7825806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307BD5B0-59FA-484E-8DC0-438468A19B04}"/>
              </a:ext>
            </a:extLst>
          </p:cNvPr>
          <p:cNvCxnSpPr>
            <a:cxnSpLocks/>
          </p:cNvCxnSpPr>
          <p:nvPr/>
        </p:nvCxnSpPr>
        <p:spPr>
          <a:xfrm flipH="1" flipV="1">
            <a:off x="5207574" y="290169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E47AEADE-AB8A-4185-AB86-866E94F5D1E8}"/>
              </a:ext>
            </a:extLst>
          </p:cNvPr>
          <p:cNvCxnSpPr>
            <a:cxnSpLocks/>
          </p:cNvCxnSpPr>
          <p:nvPr/>
        </p:nvCxnSpPr>
        <p:spPr>
          <a:xfrm flipH="1" flipV="1">
            <a:off x="65212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E72D286A-52AD-416F-B633-394D9C4A01A1}"/>
              </a:ext>
            </a:extLst>
          </p:cNvPr>
          <p:cNvCxnSpPr>
            <a:cxnSpLocks/>
            <a:stCxn id="111" idx="0"/>
            <a:endCxn id="110" idx="4"/>
          </p:cNvCxnSpPr>
          <p:nvPr/>
        </p:nvCxnSpPr>
        <p:spPr>
          <a:xfrm flipV="1">
            <a:off x="5225862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662B28D-044F-48DC-9009-47907DA6CB49}"/>
              </a:ext>
            </a:extLst>
          </p:cNvPr>
          <p:cNvCxnSpPr>
            <a:cxnSpLocks/>
            <a:stCxn id="113" idx="0"/>
            <a:endCxn id="110" idx="4"/>
          </p:cNvCxnSpPr>
          <p:nvPr/>
        </p:nvCxnSpPr>
        <p:spPr>
          <a:xfrm flipV="1">
            <a:off x="6530406" y="1937575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99154D5E-897A-473E-A6D8-88A09345A56C}"/>
              </a:ext>
            </a:extLst>
          </p:cNvPr>
          <p:cNvCxnSpPr>
            <a:cxnSpLocks/>
            <a:stCxn id="115" idx="0"/>
            <a:endCxn id="110" idx="4"/>
          </p:cNvCxnSpPr>
          <p:nvPr/>
        </p:nvCxnSpPr>
        <p:spPr>
          <a:xfrm flipH="1" flipV="1">
            <a:off x="6530406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89" name="그룹 7188">
            <a:extLst>
              <a:ext uri="{FF2B5EF4-FFF2-40B4-BE49-F238E27FC236}">
                <a16:creationId xmlns:a16="http://schemas.microsoft.com/office/drawing/2014/main" id="{9F3EDC54-7384-47E4-9920-7AF4CA455C2F}"/>
              </a:ext>
            </a:extLst>
          </p:cNvPr>
          <p:cNvGrpSpPr/>
          <p:nvPr/>
        </p:nvGrpSpPr>
        <p:grpSpPr>
          <a:xfrm>
            <a:off x="5759595" y="2639901"/>
            <a:ext cx="237078" cy="237078"/>
            <a:chOff x="5759595" y="2639901"/>
            <a:chExt cx="237078" cy="237078"/>
          </a:xfrm>
        </p:grpSpPr>
        <p:cxnSp>
          <p:nvCxnSpPr>
            <p:cNvPr id="7186" name="직선 연결선 7185">
              <a:extLst>
                <a:ext uri="{FF2B5EF4-FFF2-40B4-BE49-F238E27FC236}">
                  <a16:creationId xmlns:a16="http://schemas.microsoft.com/office/drawing/2014/main" id="{58984B99-6A6F-49BB-9255-08CD020CCD33}"/>
                </a:ext>
              </a:extLst>
            </p:cNvPr>
            <p:cNvCxnSpPr>
              <a:stCxn id="112" idx="7"/>
              <a:endCxn id="112" idx="3"/>
            </p:cNvCxnSpPr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F9565517-997F-4804-893C-32E994B9218E}"/>
                </a:ext>
              </a:extLst>
            </p:cNvPr>
            <p:cNvCxnSpPr>
              <a:cxnSpLocks/>
              <a:stCxn id="112" idx="5"/>
              <a:endCxn id="112" idx="1"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148C5EE3-245B-4842-8634-49984C313EBF}"/>
              </a:ext>
            </a:extLst>
          </p:cNvPr>
          <p:cNvGrpSpPr/>
          <p:nvPr/>
        </p:nvGrpSpPr>
        <p:grpSpPr>
          <a:xfrm>
            <a:off x="7064139" y="3304841"/>
            <a:ext cx="237078" cy="237078"/>
            <a:chOff x="5759595" y="2639901"/>
            <a:chExt cx="237078" cy="237078"/>
          </a:xfrm>
        </p:grpSpPr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319D17C3-0D02-4CB9-BED1-4068B6BA5219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C9E29101-1B05-467F-87C8-1FA48367AF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6F92887E-7153-4FCF-BBDB-1C0450476B9F}"/>
              </a:ext>
            </a:extLst>
          </p:cNvPr>
          <p:cNvGrpSpPr/>
          <p:nvPr/>
        </p:nvGrpSpPr>
        <p:grpSpPr>
          <a:xfrm>
            <a:off x="5761185" y="3960161"/>
            <a:ext cx="237078" cy="237078"/>
            <a:chOff x="5759595" y="2639901"/>
            <a:chExt cx="237078" cy="237078"/>
          </a:xfrm>
        </p:grpSpPr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86F9B696-8A39-42DA-9121-088F315AF61D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A3D17B5-E1F4-4140-99B1-F9AE828871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ABC1986B-579F-4B2D-BF20-7019BD7DA74A}"/>
              </a:ext>
            </a:extLst>
          </p:cNvPr>
          <p:cNvCxnSpPr>
            <a:cxnSpLocks/>
            <a:stCxn id="117" idx="0"/>
            <a:endCxn id="115" idx="4"/>
          </p:cNvCxnSpPr>
          <p:nvPr/>
        </p:nvCxnSpPr>
        <p:spPr>
          <a:xfrm flipV="1">
            <a:off x="5878134" y="292608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1358EBC7-7E10-4F95-BBA4-7C88C571C7CF}"/>
              </a:ext>
            </a:extLst>
          </p:cNvPr>
          <p:cNvCxnSpPr>
            <a:cxnSpLocks/>
            <a:stCxn id="120" idx="0"/>
            <a:endCxn id="111" idx="4"/>
          </p:cNvCxnSpPr>
          <p:nvPr/>
        </p:nvCxnSpPr>
        <p:spPr>
          <a:xfrm flipH="1" flipV="1">
            <a:off x="5225862" y="292608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0F070401-5BDE-410A-A208-15442E182D51}"/>
              </a:ext>
            </a:extLst>
          </p:cNvPr>
          <p:cNvCxnSpPr>
            <a:cxnSpLocks/>
            <a:stCxn id="18" idx="0"/>
            <a:endCxn id="15" idx="4"/>
          </p:cNvCxnSpPr>
          <p:nvPr/>
        </p:nvCxnSpPr>
        <p:spPr>
          <a:xfrm flipV="1">
            <a:off x="1953768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B4503F0C-B083-401B-9B0C-308B2668192F}"/>
              </a:ext>
            </a:extLst>
          </p:cNvPr>
          <p:cNvCxnSpPr>
            <a:cxnSpLocks/>
            <a:stCxn id="18" idx="0"/>
            <a:endCxn id="16" idx="4"/>
          </p:cNvCxnSpPr>
          <p:nvPr/>
        </p:nvCxnSpPr>
        <p:spPr>
          <a:xfrm flipV="1">
            <a:off x="1953768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A8B978D0-9115-4C4E-AB8A-64231AF751FF}"/>
              </a:ext>
            </a:extLst>
          </p:cNvPr>
          <p:cNvCxnSpPr>
            <a:cxnSpLocks/>
            <a:stCxn id="123" idx="0"/>
            <a:endCxn id="117" idx="4"/>
          </p:cNvCxnSpPr>
          <p:nvPr/>
        </p:nvCxnSpPr>
        <p:spPr>
          <a:xfrm flipH="1" flipV="1">
            <a:off x="5878134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1D247878-2A41-44DE-89C1-CCB7DCBA85CB}"/>
              </a:ext>
            </a:extLst>
          </p:cNvPr>
          <p:cNvCxnSpPr>
            <a:cxnSpLocks/>
            <a:stCxn id="123" idx="0"/>
            <a:endCxn id="116" idx="4"/>
          </p:cNvCxnSpPr>
          <p:nvPr/>
        </p:nvCxnSpPr>
        <p:spPr>
          <a:xfrm flipH="1" flipV="1">
            <a:off x="5225862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BF211881-8960-41A9-BD3D-42F8106EDB5C}"/>
              </a:ext>
            </a:extLst>
          </p:cNvPr>
          <p:cNvCxnSpPr>
            <a:cxnSpLocks/>
            <a:stCxn id="121" idx="0"/>
            <a:endCxn id="116" idx="4"/>
          </p:cNvCxnSpPr>
          <p:nvPr/>
        </p:nvCxnSpPr>
        <p:spPr>
          <a:xfrm flipV="1">
            <a:off x="5225862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C16C3B34-3FAB-4B90-B823-D4794EF856EF}"/>
              </a:ext>
            </a:extLst>
          </p:cNvPr>
          <p:cNvCxnSpPr>
            <a:cxnSpLocks/>
            <a:stCxn id="121" idx="0"/>
            <a:endCxn id="118" idx="4"/>
          </p:cNvCxnSpPr>
          <p:nvPr/>
        </p:nvCxnSpPr>
        <p:spPr>
          <a:xfrm flipV="1">
            <a:off x="5225862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B9C05B84-6F77-4876-9531-8B84DA38ECC1}"/>
              </a:ext>
            </a:extLst>
          </p:cNvPr>
          <p:cNvCxnSpPr>
            <a:cxnSpLocks/>
            <a:stCxn id="123" idx="0"/>
            <a:endCxn id="118" idx="4"/>
          </p:cNvCxnSpPr>
          <p:nvPr/>
        </p:nvCxnSpPr>
        <p:spPr>
          <a:xfrm flipV="1">
            <a:off x="6530406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A87206C1-6076-4AA6-A8CF-DEEA03B598CA}"/>
              </a:ext>
            </a:extLst>
          </p:cNvPr>
          <p:cNvCxnSpPr>
            <a:cxnSpLocks/>
            <a:stCxn id="123" idx="0"/>
            <a:endCxn id="120" idx="4"/>
          </p:cNvCxnSpPr>
          <p:nvPr/>
        </p:nvCxnSpPr>
        <p:spPr>
          <a:xfrm flipV="1">
            <a:off x="6530406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A2C7C85F-D121-43E1-842A-F67DE23179CC}"/>
              </a:ext>
            </a:extLst>
          </p:cNvPr>
          <p:cNvCxnSpPr>
            <a:cxnSpLocks/>
            <a:stCxn id="124" idx="0"/>
            <a:endCxn id="118" idx="4"/>
          </p:cNvCxnSpPr>
          <p:nvPr/>
        </p:nvCxnSpPr>
        <p:spPr>
          <a:xfrm flipH="1" flipV="1">
            <a:off x="6530406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1566D1A5-9F72-49D3-8ADD-F14B4EA1220A}"/>
              </a:ext>
            </a:extLst>
          </p:cNvPr>
          <p:cNvCxnSpPr>
            <a:cxnSpLocks/>
            <a:stCxn id="114" idx="0"/>
            <a:endCxn id="110" idx="4"/>
          </p:cNvCxnSpPr>
          <p:nvPr/>
        </p:nvCxnSpPr>
        <p:spPr>
          <a:xfrm flipH="1" flipV="1">
            <a:off x="6530406" y="1937575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D1D47BF1-6A62-4BFB-8EF5-9523257AC592}"/>
              </a:ext>
            </a:extLst>
          </p:cNvPr>
          <p:cNvCxnSpPr>
            <a:cxnSpLocks/>
            <a:stCxn id="118" idx="0"/>
            <a:endCxn id="114" idx="4"/>
          </p:cNvCxnSpPr>
          <p:nvPr/>
        </p:nvCxnSpPr>
        <p:spPr>
          <a:xfrm flipV="1">
            <a:off x="6530406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AAEDDC1D-45DD-4C40-880E-B920A9FBB26F}"/>
              </a:ext>
            </a:extLst>
          </p:cNvPr>
          <p:cNvCxnSpPr>
            <a:cxnSpLocks/>
            <a:stCxn id="118" idx="0"/>
            <a:endCxn id="113" idx="4"/>
          </p:cNvCxnSpPr>
          <p:nvPr/>
        </p:nvCxnSpPr>
        <p:spPr>
          <a:xfrm flipV="1">
            <a:off x="6530406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43FB95A8-298D-436F-A9F3-6A97E4161C3B}"/>
              </a:ext>
            </a:extLst>
          </p:cNvPr>
          <p:cNvCxnSpPr>
            <a:cxnSpLocks/>
            <a:stCxn id="118" idx="0"/>
            <a:endCxn id="111" idx="4"/>
          </p:cNvCxnSpPr>
          <p:nvPr/>
        </p:nvCxnSpPr>
        <p:spPr>
          <a:xfrm flipH="1" flipV="1">
            <a:off x="52258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1600E942-92A5-46F7-BBCB-785F66A7A537}"/>
              </a:ext>
            </a:extLst>
          </p:cNvPr>
          <p:cNvCxnSpPr>
            <a:cxnSpLocks/>
            <a:stCxn id="116" idx="0"/>
            <a:endCxn id="111" idx="4"/>
          </p:cNvCxnSpPr>
          <p:nvPr/>
        </p:nvCxnSpPr>
        <p:spPr>
          <a:xfrm flipV="1">
            <a:off x="5225862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9D3161E7-68D2-41F7-9520-396AC6DA709C}"/>
              </a:ext>
            </a:extLst>
          </p:cNvPr>
          <p:cNvCxnSpPr>
            <a:cxnSpLocks/>
            <a:stCxn id="116" idx="0"/>
            <a:endCxn id="113" idx="4"/>
          </p:cNvCxnSpPr>
          <p:nvPr/>
        </p:nvCxnSpPr>
        <p:spPr>
          <a:xfrm flipV="1">
            <a:off x="52258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9EE91303-9AAB-4767-BDF8-5AB92A2FC848}"/>
              </a:ext>
            </a:extLst>
          </p:cNvPr>
          <p:cNvCxnSpPr>
            <a:cxnSpLocks/>
            <a:stCxn id="116" idx="0"/>
            <a:endCxn id="114" idx="4"/>
          </p:cNvCxnSpPr>
          <p:nvPr/>
        </p:nvCxnSpPr>
        <p:spPr>
          <a:xfrm flipV="1">
            <a:off x="5225862" y="292608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53905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6BD50BC8-59C6-4E6D-A370-728D50340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60F6EF-EA50-4BEC-BF2F-612D9AB5A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91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2305688-94B4-4412-974B-530A7C8BC458}"/>
              </a:ext>
            </a:extLst>
          </p:cNvPr>
          <p:cNvSpPr/>
          <p:nvPr/>
        </p:nvSpPr>
        <p:spPr>
          <a:xfrm>
            <a:off x="4803648" y="3017520"/>
            <a:ext cx="512064" cy="41148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25501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pic>
        <p:nvPicPr>
          <p:cNvPr id="179" name="Picture 2">
            <a:extLst>
              <a:ext uri="{FF2B5EF4-FFF2-40B4-BE49-F238E27FC236}">
                <a16:creationId xmlns:a16="http://schemas.microsoft.com/office/drawing/2014/main" id="{0892B011-6A78-4622-BA77-70EC20313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281370" y="2023890"/>
            <a:ext cx="754740" cy="67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0" name="사각형: 둥근 모서리 179">
            <a:extLst>
              <a:ext uri="{FF2B5EF4-FFF2-40B4-BE49-F238E27FC236}">
                <a16:creationId xmlns:a16="http://schemas.microsoft.com/office/drawing/2014/main" id="{A43893D0-FD7D-4CC8-BD5B-8516294DE641}"/>
              </a:ext>
            </a:extLst>
          </p:cNvPr>
          <p:cNvSpPr/>
          <p:nvPr/>
        </p:nvSpPr>
        <p:spPr>
          <a:xfrm>
            <a:off x="1527232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740BB60D-62AF-4BA9-B82C-F7F22D1ECB62}"/>
              </a:ext>
            </a:extLst>
          </p:cNvPr>
          <p:cNvCxnSpPr>
            <a:stCxn id="179" idx="3"/>
            <a:endCxn id="180" idx="1"/>
          </p:cNvCxnSpPr>
          <p:nvPr/>
        </p:nvCxnSpPr>
        <p:spPr>
          <a:xfrm>
            <a:off x="1036110" y="2360897"/>
            <a:ext cx="491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E35F23A5-9836-4837-AE5C-592330A59EB8}"/>
              </a:ext>
            </a:extLst>
          </p:cNvPr>
          <p:cNvSpPr/>
          <p:nvPr/>
        </p:nvSpPr>
        <p:spPr>
          <a:xfrm>
            <a:off x="3211328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B2A08791-3B44-444F-8654-826004CDF3E7}"/>
              </a:ext>
            </a:extLst>
          </p:cNvPr>
          <p:cNvCxnSpPr>
            <a:cxnSpLocks/>
            <a:stCxn id="193" idx="3"/>
            <a:endCxn id="182" idx="1"/>
          </p:cNvCxnSpPr>
          <p:nvPr/>
        </p:nvCxnSpPr>
        <p:spPr>
          <a:xfrm>
            <a:off x="3017635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2014CAFF-B2CC-446F-A329-2765366F959A}"/>
              </a:ext>
            </a:extLst>
          </p:cNvPr>
          <p:cNvSpPr/>
          <p:nvPr/>
        </p:nvSpPr>
        <p:spPr>
          <a:xfrm>
            <a:off x="8279878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4C6B8A66-E750-48FD-B9FE-7F5CE91C124E}"/>
              </a:ext>
            </a:extLst>
          </p:cNvPr>
          <p:cNvCxnSpPr>
            <a:cxnSpLocks/>
            <a:stCxn id="208" idx="3"/>
            <a:endCxn id="188" idx="1"/>
          </p:cNvCxnSpPr>
          <p:nvPr/>
        </p:nvCxnSpPr>
        <p:spPr>
          <a:xfrm>
            <a:off x="8068763" y="2360455"/>
            <a:ext cx="211115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A5CDC356-442B-4504-8BBA-E1252C5C84F0}"/>
              </a:ext>
            </a:extLst>
          </p:cNvPr>
          <p:cNvSpPr/>
          <p:nvPr/>
        </p:nvSpPr>
        <p:spPr>
          <a:xfrm>
            <a:off x="9114275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A765A0D-141E-4E80-B6BE-C1B701D6C14E}"/>
              </a:ext>
            </a:extLst>
          </p:cNvPr>
          <p:cNvCxnSpPr>
            <a:cxnSpLocks/>
            <a:stCxn id="188" idx="3"/>
            <a:endCxn id="190" idx="1"/>
          </p:cNvCxnSpPr>
          <p:nvPr/>
        </p:nvCxnSpPr>
        <p:spPr>
          <a:xfrm>
            <a:off x="8928233" y="2360897"/>
            <a:ext cx="1860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610475E5-2D0E-4DAD-897A-ACE029CE3E97}"/>
              </a:ext>
            </a:extLst>
          </p:cNvPr>
          <p:cNvCxnSpPr>
            <a:cxnSpLocks/>
          </p:cNvCxnSpPr>
          <p:nvPr/>
        </p:nvCxnSpPr>
        <p:spPr>
          <a:xfrm>
            <a:off x="9762630" y="2360455"/>
            <a:ext cx="417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E487FFA4-8359-433E-BCE6-AAE06407311D}"/>
              </a:ext>
            </a:extLst>
          </p:cNvPr>
          <p:cNvSpPr/>
          <p:nvPr/>
        </p:nvSpPr>
        <p:spPr>
          <a:xfrm>
            <a:off x="2369280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F7303EDC-A6E4-4B52-8D46-E5094AAB3D7B}"/>
              </a:ext>
            </a:extLst>
          </p:cNvPr>
          <p:cNvCxnSpPr>
            <a:cxnSpLocks/>
            <a:stCxn id="180" idx="3"/>
            <a:endCxn id="193" idx="1"/>
          </p:cNvCxnSpPr>
          <p:nvPr/>
        </p:nvCxnSpPr>
        <p:spPr>
          <a:xfrm flipV="1">
            <a:off x="2175587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사각형: 둥근 모서리 198">
            <a:extLst>
              <a:ext uri="{FF2B5EF4-FFF2-40B4-BE49-F238E27FC236}">
                <a16:creationId xmlns:a16="http://schemas.microsoft.com/office/drawing/2014/main" id="{056E181A-52AB-47AD-9167-6A73C2E4DD84}"/>
              </a:ext>
            </a:extLst>
          </p:cNvPr>
          <p:cNvSpPr/>
          <p:nvPr/>
        </p:nvSpPr>
        <p:spPr>
          <a:xfrm>
            <a:off x="4053377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BED88296-9E57-42A4-82BA-0B330B38181E}"/>
              </a:ext>
            </a:extLst>
          </p:cNvPr>
          <p:cNvCxnSpPr>
            <a:cxnSpLocks/>
            <a:stCxn id="182" idx="3"/>
            <a:endCxn id="199" idx="1"/>
          </p:cNvCxnSpPr>
          <p:nvPr/>
        </p:nvCxnSpPr>
        <p:spPr>
          <a:xfrm>
            <a:off x="3859683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사각형: 둥근 모서리 202">
            <a:extLst>
              <a:ext uri="{FF2B5EF4-FFF2-40B4-BE49-F238E27FC236}">
                <a16:creationId xmlns:a16="http://schemas.microsoft.com/office/drawing/2014/main" id="{6C5EE471-473B-4A86-9A99-DD97FBDF57B5}"/>
              </a:ext>
            </a:extLst>
          </p:cNvPr>
          <p:cNvSpPr/>
          <p:nvPr/>
        </p:nvSpPr>
        <p:spPr>
          <a:xfrm>
            <a:off x="4894263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3C6A1845-F7D2-4234-980B-4F316F48B4FB}"/>
              </a:ext>
            </a:extLst>
          </p:cNvPr>
          <p:cNvSpPr/>
          <p:nvPr/>
        </p:nvSpPr>
        <p:spPr>
          <a:xfrm>
            <a:off x="6578359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74261EE7-EB6B-46E3-B32A-36CC14ACC139}"/>
              </a:ext>
            </a:extLst>
          </p:cNvPr>
          <p:cNvCxnSpPr>
            <a:cxnSpLocks/>
            <a:stCxn id="206" idx="3"/>
            <a:endCxn id="204" idx="1"/>
          </p:cNvCxnSpPr>
          <p:nvPr/>
        </p:nvCxnSpPr>
        <p:spPr>
          <a:xfrm>
            <a:off x="6384666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사각형: 둥근 모서리 205">
            <a:extLst>
              <a:ext uri="{FF2B5EF4-FFF2-40B4-BE49-F238E27FC236}">
                <a16:creationId xmlns:a16="http://schemas.microsoft.com/office/drawing/2014/main" id="{9255BFBB-3B9E-42F2-8DE0-6E3E1277A7E6}"/>
              </a:ext>
            </a:extLst>
          </p:cNvPr>
          <p:cNvSpPr/>
          <p:nvPr/>
        </p:nvSpPr>
        <p:spPr>
          <a:xfrm>
            <a:off x="5736311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6F4BB9A5-958D-42F6-80A9-925FFD82B15F}"/>
              </a:ext>
            </a:extLst>
          </p:cNvPr>
          <p:cNvCxnSpPr>
            <a:cxnSpLocks/>
            <a:stCxn id="203" idx="3"/>
            <a:endCxn id="206" idx="1"/>
          </p:cNvCxnSpPr>
          <p:nvPr/>
        </p:nvCxnSpPr>
        <p:spPr>
          <a:xfrm flipV="1">
            <a:off x="5542618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사각형: 둥근 모서리 207">
            <a:extLst>
              <a:ext uri="{FF2B5EF4-FFF2-40B4-BE49-F238E27FC236}">
                <a16:creationId xmlns:a16="http://schemas.microsoft.com/office/drawing/2014/main" id="{E12BFD27-8908-49D2-B16C-16D908C50E6E}"/>
              </a:ext>
            </a:extLst>
          </p:cNvPr>
          <p:cNvSpPr/>
          <p:nvPr/>
        </p:nvSpPr>
        <p:spPr>
          <a:xfrm>
            <a:off x="7420408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269AEE31-F167-4E3E-B981-26595BAE4D0E}"/>
              </a:ext>
            </a:extLst>
          </p:cNvPr>
          <p:cNvCxnSpPr>
            <a:cxnSpLocks/>
            <a:stCxn id="204" idx="3"/>
            <a:endCxn id="208" idx="1"/>
          </p:cNvCxnSpPr>
          <p:nvPr/>
        </p:nvCxnSpPr>
        <p:spPr>
          <a:xfrm>
            <a:off x="7226714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2FDB88F6-699D-49E4-BB33-EC8314B334E0}"/>
              </a:ext>
            </a:extLst>
          </p:cNvPr>
          <p:cNvCxnSpPr>
            <a:cxnSpLocks/>
            <a:stCxn id="199" idx="3"/>
            <a:endCxn id="203" idx="1"/>
          </p:cNvCxnSpPr>
          <p:nvPr/>
        </p:nvCxnSpPr>
        <p:spPr>
          <a:xfrm>
            <a:off x="4701732" y="2360455"/>
            <a:ext cx="192531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0" name="그룹 7219">
            <a:extLst>
              <a:ext uri="{FF2B5EF4-FFF2-40B4-BE49-F238E27FC236}">
                <a16:creationId xmlns:a16="http://schemas.microsoft.com/office/drawing/2014/main" id="{FF160FF7-E57A-44FE-95E7-768886FA2DA4}"/>
              </a:ext>
            </a:extLst>
          </p:cNvPr>
          <p:cNvGrpSpPr/>
          <p:nvPr/>
        </p:nvGrpSpPr>
        <p:grpSpPr>
          <a:xfrm>
            <a:off x="585216" y="3980688"/>
            <a:ext cx="897045" cy="897045"/>
            <a:chOff x="585216" y="3980688"/>
            <a:chExt cx="897045" cy="897045"/>
          </a:xfrm>
        </p:grpSpPr>
        <p:sp>
          <p:nvSpPr>
            <p:cNvPr id="7219" name="직사각형 7218">
              <a:extLst>
                <a:ext uri="{FF2B5EF4-FFF2-40B4-BE49-F238E27FC236}">
                  <a16:creationId xmlns:a16="http://schemas.microsoft.com/office/drawing/2014/main" id="{F4A5EEF8-7313-44C2-9FD4-351BB1C12FF3}"/>
                </a:ext>
              </a:extLst>
            </p:cNvPr>
            <p:cNvSpPr/>
            <p:nvPr/>
          </p:nvSpPr>
          <p:spPr>
            <a:xfrm>
              <a:off x="585216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BA6A79E-263E-46B0-B991-1B705765226A}"/>
                </a:ext>
              </a:extLst>
            </p:cNvPr>
            <p:cNvSpPr/>
            <p:nvPr/>
          </p:nvSpPr>
          <p:spPr>
            <a:xfrm>
              <a:off x="764625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72204CF3-44B1-4249-A0C0-5C015D355848}"/>
                </a:ext>
              </a:extLst>
            </p:cNvPr>
            <p:cNvSpPr/>
            <p:nvPr/>
          </p:nvSpPr>
          <p:spPr>
            <a:xfrm>
              <a:off x="944034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100C4752-7105-45B3-8412-D8BD101F394D}"/>
                </a:ext>
              </a:extLst>
            </p:cNvPr>
            <p:cNvSpPr/>
            <p:nvPr/>
          </p:nvSpPr>
          <p:spPr>
            <a:xfrm>
              <a:off x="1123443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01EB7E2-F64D-467E-A867-77B9CF38FD2F}"/>
                </a:ext>
              </a:extLst>
            </p:cNvPr>
            <p:cNvSpPr/>
            <p:nvPr/>
          </p:nvSpPr>
          <p:spPr>
            <a:xfrm>
              <a:off x="1302852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5091E3A7-7177-499E-BCE8-6239A6964B08}"/>
                </a:ext>
              </a:extLst>
            </p:cNvPr>
            <p:cNvSpPr/>
            <p:nvPr/>
          </p:nvSpPr>
          <p:spPr>
            <a:xfrm>
              <a:off x="585216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A7DBD1A4-2A81-4655-9F12-912327865546}"/>
                </a:ext>
              </a:extLst>
            </p:cNvPr>
            <p:cNvSpPr/>
            <p:nvPr/>
          </p:nvSpPr>
          <p:spPr>
            <a:xfrm>
              <a:off x="764625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48E22350-EF3E-4307-B48F-A708F2ADD76C}"/>
                </a:ext>
              </a:extLst>
            </p:cNvPr>
            <p:cNvSpPr/>
            <p:nvPr/>
          </p:nvSpPr>
          <p:spPr>
            <a:xfrm>
              <a:off x="944034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1DEF838D-44BF-4815-BF16-6531C51D14CF}"/>
                </a:ext>
              </a:extLst>
            </p:cNvPr>
            <p:cNvSpPr/>
            <p:nvPr/>
          </p:nvSpPr>
          <p:spPr>
            <a:xfrm>
              <a:off x="1123443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1EBA122-A401-4562-9A93-79A88455FD5F}"/>
                </a:ext>
              </a:extLst>
            </p:cNvPr>
            <p:cNvSpPr/>
            <p:nvPr/>
          </p:nvSpPr>
          <p:spPr>
            <a:xfrm>
              <a:off x="1302852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D8F58F6D-8558-46DC-B7EC-8D1E6B9D5D1B}"/>
                </a:ext>
              </a:extLst>
            </p:cNvPr>
            <p:cNvSpPr/>
            <p:nvPr/>
          </p:nvSpPr>
          <p:spPr>
            <a:xfrm>
              <a:off x="585216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8B0C1605-48E9-49C6-B804-829032D88D03}"/>
                </a:ext>
              </a:extLst>
            </p:cNvPr>
            <p:cNvSpPr/>
            <p:nvPr/>
          </p:nvSpPr>
          <p:spPr>
            <a:xfrm>
              <a:off x="764625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3225B7F9-EFDA-4596-91A4-9538AFA15F1E}"/>
                </a:ext>
              </a:extLst>
            </p:cNvPr>
            <p:cNvSpPr/>
            <p:nvPr/>
          </p:nvSpPr>
          <p:spPr>
            <a:xfrm>
              <a:off x="944034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7DC4D1E2-88C2-492E-B327-BCC5F3E194B9}"/>
                </a:ext>
              </a:extLst>
            </p:cNvPr>
            <p:cNvSpPr/>
            <p:nvPr/>
          </p:nvSpPr>
          <p:spPr>
            <a:xfrm>
              <a:off x="1123443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DDB5506E-3383-4930-8290-74CCA456543C}"/>
                </a:ext>
              </a:extLst>
            </p:cNvPr>
            <p:cNvSpPr/>
            <p:nvPr/>
          </p:nvSpPr>
          <p:spPr>
            <a:xfrm>
              <a:off x="1302852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F5735CB5-8D52-423A-88D4-D64355BC3A55}"/>
                </a:ext>
              </a:extLst>
            </p:cNvPr>
            <p:cNvSpPr/>
            <p:nvPr/>
          </p:nvSpPr>
          <p:spPr>
            <a:xfrm>
              <a:off x="585216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4DD5E03-C955-4AFE-9FCE-3CD1E391B888}"/>
                </a:ext>
              </a:extLst>
            </p:cNvPr>
            <p:cNvSpPr/>
            <p:nvPr/>
          </p:nvSpPr>
          <p:spPr>
            <a:xfrm>
              <a:off x="764625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5B9AD521-C607-4CBD-B37A-4D94A46D6FB4}"/>
                </a:ext>
              </a:extLst>
            </p:cNvPr>
            <p:cNvSpPr/>
            <p:nvPr/>
          </p:nvSpPr>
          <p:spPr>
            <a:xfrm>
              <a:off x="944034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9F730BBB-C876-4A37-84E5-2DB7E3531BE4}"/>
                </a:ext>
              </a:extLst>
            </p:cNvPr>
            <p:cNvSpPr/>
            <p:nvPr/>
          </p:nvSpPr>
          <p:spPr>
            <a:xfrm>
              <a:off x="1123443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560E8315-C0FD-4703-BCC2-CDA0094156C8}"/>
                </a:ext>
              </a:extLst>
            </p:cNvPr>
            <p:cNvSpPr/>
            <p:nvPr/>
          </p:nvSpPr>
          <p:spPr>
            <a:xfrm>
              <a:off x="1302852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0FA8A725-E97B-4624-A3F5-AFEE9B1E0F49}"/>
                </a:ext>
              </a:extLst>
            </p:cNvPr>
            <p:cNvSpPr/>
            <p:nvPr/>
          </p:nvSpPr>
          <p:spPr>
            <a:xfrm>
              <a:off x="585216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5371283-23D8-40C1-A63B-852F8542E51E}"/>
                </a:ext>
              </a:extLst>
            </p:cNvPr>
            <p:cNvSpPr/>
            <p:nvPr/>
          </p:nvSpPr>
          <p:spPr>
            <a:xfrm>
              <a:off x="764625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3C0268C1-0494-4DFE-822D-BB61EA885F08}"/>
                </a:ext>
              </a:extLst>
            </p:cNvPr>
            <p:cNvSpPr/>
            <p:nvPr/>
          </p:nvSpPr>
          <p:spPr>
            <a:xfrm>
              <a:off x="944034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2E4A1E5D-F5F1-4771-921B-4FC37634C5A8}"/>
                </a:ext>
              </a:extLst>
            </p:cNvPr>
            <p:cNvSpPr/>
            <p:nvPr/>
          </p:nvSpPr>
          <p:spPr>
            <a:xfrm>
              <a:off x="1123443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62E82C23-CEFB-4706-B53A-DF7C7D7EA81E}"/>
                </a:ext>
              </a:extLst>
            </p:cNvPr>
            <p:cNvSpPr/>
            <p:nvPr/>
          </p:nvSpPr>
          <p:spPr>
            <a:xfrm>
              <a:off x="1302852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D2C992DB-49A6-4D5E-9F25-5C014EB89673}"/>
              </a:ext>
            </a:extLst>
          </p:cNvPr>
          <p:cNvSpPr/>
          <p:nvPr/>
        </p:nvSpPr>
        <p:spPr>
          <a:xfrm>
            <a:off x="585216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9D838B2C-79A4-4AFE-891A-776981ED75A1}"/>
              </a:ext>
            </a:extLst>
          </p:cNvPr>
          <p:cNvSpPr/>
          <p:nvPr/>
        </p:nvSpPr>
        <p:spPr>
          <a:xfrm>
            <a:off x="764625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AB794101-38F0-43D1-972F-4AA379949F6E}"/>
              </a:ext>
            </a:extLst>
          </p:cNvPr>
          <p:cNvSpPr/>
          <p:nvPr/>
        </p:nvSpPr>
        <p:spPr>
          <a:xfrm>
            <a:off x="944034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01BB2881-4EE6-4B54-BC37-0E69F3C2805B}"/>
              </a:ext>
            </a:extLst>
          </p:cNvPr>
          <p:cNvSpPr/>
          <p:nvPr/>
        </p:nvSpPr>
        <p:spPr>
          <a:xfrm>
            <a:off x="1123443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FA2DBAAD-CD4E-491C-B919-19A867B0C10D}"/>
              </a:ext>
            </a:extLst>
          </p:cNvPr>
          <p:cNvSpPr/>
          <p:nvPr/>
        </p:nvSpPr>
        <p:spPr>
          <a:xfrm>
            <a:off x="1302852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0DD02DD4-2BE9-44FB-B416-FE65C6F92481}"/>
              </a:ext>
            </a:extLst>
          </p:cNvPr>
          <p:cNvGrpSpPr/>
          <p:nvPr/>
        </p:nvGrpSpPr>
        <p:grpSpPr>
          <a:xfrm>
            <a:off x="1969008" y="4160097"/>
            <a:ext cx="897045" cy="897045"/>
            <a:chOff x="585216" y="3980688"/>
            <a:chExt cx="897045" cy="897045"/>
          </a:xfrm>
        </p:grpSpPr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7DD550C2-5656-4B0A-BBAD-139B8DBB7741}"/>
                </a:ext>
              </a:extLst>
            </p:cNvPr>
            <p:cNvSpPr/>
            <p:nvPr/>
          </p:nvSpPr>
          <p:spPr>
            <a:xfrm>
              <a:off x="585216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409DEB8C-A547-4879-8FDD-D52501C07DED}"/>
                </a:ext>
              </a:extLst>
            </p:cNvPr>
            <p:cNvSpPr/>
            <p:nvPr/>
          </p:nvSpPr>
          <p:spPr>
            <a:xfrm>
              <a:off x="764625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F8BB1D9F-8C9C-451B-BB7F-6DFC747379D2}"/>
                </a:ext>
              </a:extLst>
            </p:cNvPr>
            <p:cNvSpPr/>
            <p:nvPr/>
          </p:nvSpPr>
          <p:spPr>
            <a:xfrm>
              <a:off x="944034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ABBED7CE-0562-4039-8DBE-E37AD7FAEE59}"/>
                </a:ext>
              </a:extLst>
            </p:cNvPr>
            <p:cNvSpPr/>
            <p:nvPr/>
          </p:nvSpPr>
          <p:spPr>
            <a:xfrm>
              <a:off x="1123443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30392DD-8193-4E7C-801A-1913AE68D98F}"/>
                </a:ext>
              </a:extLst>
            </p:cNvPr>
            <p:cNvSpPr/>
            <p:nvPr/>
          </p:nvSpPr>
          <p:spPr>
            <a:xfrm>
              <a:off x="1302852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6B4642A1-B2E9-4E99-8B79-C3B15C9927CC}"/>
                </a:ext>
              </a:extLst>
            </p:cNvPr>
            <p:cNvSpPr/>
            <p:nvPr/>
          </p:nvSpPr>
          <p:spPr>
            <a:xfrm>
              <a:off x="585216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CA110409-434F-4AD9-9094-913043091AF2}"/>
                </a:ext>
              </a:extLst>
            </p:cNvPr>
            <p:cNvSpPr/>
            <p:nvPr/>
          </p:nvSpPr>
          <p:spPr>
            <a:xfrm>
              <a:off x="764625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06D65FE5-6F0F-4416-8B2B-C2FCE9A7DCBF}"/>
                </a:ext>
              </a:extLst>
            </p:cNvPr>
            <p:cNvSpPr/>
            <p:nvPr/>
          </p:nvSpPr>
          <p:spPr>
            <a:xfrm>
              <a:off x="944034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A1CBB8A1-C4D5-470C-AC2A-AF106BD5F389}"/>
                </a:ext>
              </a:extLst>
            </p:cNvPr>
            <p:cNvSpPr/>
            <p:nvPr/>
          </p:nvSpPr>
          <p:spPr>
            <a:xfrm>
              <a:off x="1123443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6577731C-63F2-4A08-B923-FF622D595471}"/>
                </a:ext>
              </a:extLst>
            </p:cNvPr>
            <p:cNvSpPr/>
            <p:nvPr/>
          </p:nvSpPr>
          <p:spPr>
            <a:xfrm>
              <a:off x="1302852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8EADD330-04AB-47ED-B2A9-A8E9FF271E76}"/>
                </a:ext>
              </a:extLst>
            </p:cNvPr>
            <p:cNvSpPr/>
            <p:nvPr/>
          </p:nvSpPr>
          <p:spPr>
            <a:xfrm>
              <a:off x="585216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18FD116E-0BEC-480F-99EB-9ADF15A4FFB6}"/>
                </a:ext>
              </a:extLst>
            </p:cNvPr>
            <p:cNvSpPr/>
            <p:nvPr/>
          </p:nvSpPr>
          <p:spPr>
            <a:xfrm>
              <a:off x="764625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21A1B2B1-7700-40BD-A148-E8C93C8AAC19}"/>
                </a:ext>
              </a:extLst>
            </p:cNvPr>
            <p:cNvSpPr/>
            <p:nvPr/>
          </p:nvSpPr>
          <p:spPr>
            <a:xfrm>
              <a:off x="944034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DD4266CE-C25A-4DCF-AA99-DF319EA4324F}"/>
                </a:ext>
              </a:extLst>
            </p:cNvPr>
            <p:cNvSpPr/>
            <p:nvPr/>
          </p:nvSpPr>
          <p:spPr>
            <a:xfrm>
              <a:off x="1123443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916BCCA4-669F-4B7B-8947-4588E0ED968A}"/>
                </a:ext>
              </a:extLst>
            </p:cNvPr>
            <p:cNvSpPr/>
            <p:nvPr/>
          </p:nvSpPr>
          <p:spPr>
            <a:xfrm>
              <a:off x="1302852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CD081EF1-7E4B-4D3F-8536-6F288228067F}"/>
                </a:ext>
              </a:extLst>
            </p:cNvPr>
            <p:cNvSpPr/>
            <p:nvPr/>
          </p:nvSpPr>
          <p:spPr>
            <a:xfrm>
              <a:off x="585216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4ADBF2FE-B4E7-4EAA-AF48-96307B914B1D}"/>
                </a:ext>
              </a:extLst>
            </p:cNvPr>
            <p:cNvSpPr/>
            <p:nvPr/>
          </p:nvSpPr>
          <p:spPr>
            <a:xfrm>
              <a:off x="764625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E4DC3B73-B867-46C9-B011-29C3B8830B96}"/>
                </a:ext>
              </a:extLst>
            </p:cNvPr>
            <p:cNvSpPr/>
            <p:nvPr/>
          </p:nvSpPr>
          <p:spPr>
            <a:xfrm>
              <a:off x="944034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B70056A3-9A45-4DC6-BAE8-B5E0F8D1423A}"/>
                </a:ext>
              </a:extLst>
            </p:cNvPr>
            <p:cNvSpPr/>
            <p:nvPr/>
          </p:nvSpPr>
          <p:spPr>
            <a:xfrm>
              <a:off x="1123443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70320D0-775D-4BB6-A21C-072B722A52D3}"/>
                </a:ext>
              </a:extLst>
            </p:cNvPr>
            <p:cNvSpPr/>
            <p:nvPr/>
          </p:nvSpPr>
          <p:spPr>
            <a:xfrm>
              <a:off x="1302852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0E3022B4-CF69-47F3-819D-62C2DC6DF410}"/>
                </a:ext>
              </a:extLst>
            </p:cNvPr>
            <p:cNvSpPr/>
            <p:nvPr/>
          </p:nvSpPr>
          <p:spPr>
            <a:xfrm>
              <a:off x="585216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2FFB9343-44FC-41D3-8A7F-B0FFF19953FE}"/>
                </a:ext>
              </a:extLst>
            </p:cNvPr>
            <p:cNvSpPr/>
            <p:nvPr/>
          </p:nvSpPr>
          <p:spPr>
            <a:xfrm>
              <a:off x="764625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F986EBFA-7D38-4FEE-8035-EC94AD4ACBB6}"/>
                </a:ext>
              </a:extLst>
            </p:cNvPr>
            <p:cNvSpPr/>
            <p:nvPr/>
          </p:nvSpPr>
          <p:spPr>
            <a:xfrm>
              <a:off x="944034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7CFAB849-4FEC-489B-80B4-189ABEF1A8F9}"/>
                </a:ext>
              </a:extLst>
            </p:cNvPr>
            <p:cNvSpPr/>
            <p:nvPr/>
          </p:nvSpPr>
          <p:spPr>
            <a:xfrm>
              <a:off x="1123443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20E13723-2E27-4394-9366-581B258C4CE9}"/>
                </a:ext>
              </a:extLst>
            </p:cNvPr>
            <p:cNvSpPr/>
            <p:nvPr/>
          </p:nvSpPr>
          <p:spPr>
            <a:xfrm>
              <a:off x="1302852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21" name="TextBox 7220">
            <a:extLst>
              <a:ext uri="{FF2B5EF4-FFF2-40B4-BE49-F238E27FC236}">
                <a16:creationId xmlns:a16="http://schemas.microsoft.com/office/drawing/2014/main" id="{4C7305AD-C9E9-410F-A23B-9D6FAF6C122D}"/>
              </a:ext>
            </a:extLst>
          </p:cNvPr>
          <p:cNvSpPr txBox="1"/>
          <p:nvPr/>
        </p:nvSpPr>
        <p:spPr>
          <a:xfrm>
            <a:off x="658740" y="524256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(6,5)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FE3CAB6F-3ABA-4223-8EBB-179E625E3814}"/>
              </a:ext>
            </a:extLst>
          </p:cNvPr>
          <p:cNvSpPr txBox="1"/>
          <p:nvPr/>
        </p:nvSpPr>
        <p:spPr>
          <a:xfrm>
            <a:off x="1917140" y="52287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709D6049-15A0-4BB3-992F-5A3AF3381B3C}"/>
              </a:ext>
            </a:extLst>
          </p:cNvPr>
          <p:cNvSpPr txBox="1"/>
          <p:nvPr/>
        </p:nvSpPr>
        <p:spPr>
          <a:xfrm>
            <a:off x="3231127" y="52287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(6,5)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2" name="그룹 7221">
            <a:extLst>
              <a:ext uri="{FF2B5EF4-FFF2-40B4-BE49-F238E27FC236}">
                <a16:creationId xmlns:a16="http://schemas.microsoft.com/office/drawing/2014/main" id="{C2C2DD6F-59A6-4AB7-86E4-60E69DAA9828}"/>
              </a:ext>
            </a:extLst>
          </p:cNvPr>
          <p:cNvGrpSpPr/>
          <p:nvPr/>
        </p:nvGrpSpPr>
        <p:grpSpPr>
          <a:xfrm>
            <a:off x="3344079" y="3980688"/>
            <a:ext cx="897045" cy="1076454"/>
            <a:chOff x="3344079" y="3980688"/>
            <a:chExt cx="897045" cy="1076454"/>
          </a:xfrm>
        </p:grpSpPr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0729F880-45E7-4C25-B4CD-A3099A50616D}"/>
                </a:ext>
              </a:extLst>
            </p:cNvPr>
            <p:cNvGrpSpPr/>
            <p:nvPr/>
          </p:nvGrpSpPr>
          <p:grpSpPr>
            <a:xfrm>
              <a:off x="3344079" y="3980688"/>
              <a:ext cx="897045" cy="897045"/>
              <a:chOff x="585216" y="3980688"/>
              <a:chExt cx="897045" cy="897045"/>
            </a:xfrm>
          </p:grpSpPr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9CE639CA-6B1E-46EA-B322-AD79D4409899}"/>
                  </a:ext>
                </a:extLst>
              </p:cNvPr>
              <p:cNvSpPr/>
              <p:nvPr/>
            </p:nvSpPr>
            <p:spPr>
              <a:xfrm>
                <a:off x="585216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C47816C4-207B-480B-BA39-243B61FC88EE}"/>
                  </a:ext>
                </a:extLst>
              </p:cNvPr>
              <p:cNvSpPr/>
              <p:nvPr/>
            </p:nvSpPr>
            <p:spPr>
              <a:xfrm>
                <a:off x="764625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7" name="직사각형 276">
                <a:extLst>
                  <a:ext uri="{FF2B5EF4-FFF2-40B4-BE49-F238E27FC236}">
                    <a16:creationId xmlns:a16="http://schemas.microsoft.com/office/drawing/2014/main" id="{86A7BF62-B378-414E-B9A2-E77EB5BD1F04}"/>
                  </a:ext>
                </a:extLst>
              </p:cNvPr>
              <p:cNvSpPr/>
              <p:nvPr/>
            </p:nvSpPr>
            <p:spPr>
              <a:xfrm>
                <a:off x="944034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8" name="직사각형 277">
                <a:extLst>
                  <a:ext uri="{FF2B5EF4-FFF2-40B4-BE49-F238E27FC236}">
                    <a16:creationId xmlns:a16="http://schemas.microsoft.com/office/drawing/2014/main" id="{DEA5C166-94ED-4B6C-B3D9-9E762FF6504D}"/>
                  </a:ext>
                </a:extLst>
              </p:cNvPr>
              <p:cNvSpPr/>
              <p:nvPr/>
            </p:nvSpPr>
            <p:spPr>
              <a:xfrm>
                <a:off x="1123443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9" name="직사각형 278">
                <a:extLst>
                  <a:ext uri="{FF2B5EF4-FFF2-40B4-BE49-F238E27FC236}">
                    <a16:creationId xmlns:a16="http://schemas.microsoft.com/office/drawing/2014/main" id="{657F0756-073E-4AF7-8F3F-42C87D1AC6AB}"/>
                  </a:ext>
                </a:extLst>
              </p:cNvPr>
              <p:cNvSpPr/>
              <p:nvPr/>
            </p:nvSpPr>
            <p:spPr>
              <a:xfrm>
                <a:off x="1302852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0" name="직사각형 279">
                <a:extLst>
                  <a:ext uri="{FF2B5EF4-FFF2-40B4-BE49-F238E27FC236}">
                    <a16:creationId xmlns:a16="http://schemas.microsoft.com/office/drawing/2014/main" id="{4AE924A3-E276-4E69-8B98-C46BAADE3577}"/>
                  </a:ext>
                </a:extLst>
              </p:cNvPr>
              <p:cNvSpPr/>
              <p:nvPr/>
            </p:nvSpPr>
            <p:spPr>
              <a:xfrm>
                <a:off x="585216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C6B81491-AA41-457C-B0B1-AB9CA9FEBDE1}"/>
                  </a:ext>
                </a:extLst>
              </p:cNvPr>
              <p:cNvSpPr/>
              <p:nvPr/>
            </p:nvSpPr>
            <p:spPr>
              <a:xfrm>
                <a:off x="764625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2" name="직사각형 281">
                <a:extLst>
                  <a:ext uri="{FF2B5EF4-FFF2-40B4-BE49-F238E27FC236}">
                    <a16:creationId xmlns:a16="http://schemas.microsoft.com/office/drawing/2014/main" id="{057C68FA-9138-4531-99C8-8F321AB40BA9}"/>
                  </a:ext>
                </a:extLst>
              </p:cNvPr>
              <p:cNvSpPr/>
              <p:nvPr/>
            </p:nvSpPr>
            <p:spPr>
              <a:xfrm>
                <a:off x="944034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10953045-2F4C-4EFA-A25C-DEDE1596CAE4}"/>
                  </a:ext>
                </a:extLst>
              </p:cNvPr>
              <p:cNvSpPr/>
              <p:nvPr/>
            </p:nvSpPr>
            <p:spPr>
              <a:xfrm>
                <a:off x="1123443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FDF817F6-8EEE-43B3-9B16-20256370D68D}"/>
                  </a:ext>
                </a:extLst>
              </p:cNvPr>
              <p:cNvSpPr/>
              <p:nvPr/>
            </p:nvSpPr>
            <p:spPr>
              <a:xfrm>
                <a:off x="1302852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5" name="직사각형 284">
                <a:extLst>
                  <a:ext uri="{FF2B5EF4-FFF2-40B4-BE49-F238E27FC236}">
                    <a16:creationId xmlns:a16="http://schemas.microsoft.com/office/drawing/2014/main" id="{E8BF7E7D-2E24-4D7B-A8F7-4409FCEA3915}"/>
                  </a:ext>
                </a:extLst>
              </p:cNvPr>
              <p:cNvSpPr/>
              <p:nvPr/>
            </p:nvSpPr>
            <p:spPr>
              <a:xfrm>
                <a:off x="585216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A3F2C6DF-C8B5-415C-8450-742E0482DDBC}"/>
                  </a:ext>
                </a:extLst>
              </p:cNvPr>
              <p:cNvSpPr/>
              <p:nvPr/>
            </p:nvSpPr>
            <p:spPr>
              <a:xfrm>
                <a:off x="764625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D54C496A-4C9A-4FA9-A56C-74EF30813DD0}"/>
                  </a:ext>
                </a:extLst>
              </p:cNvPr>
              <p:cNvSpPr/>
              <p:nvPr/>
            </p:nvSpPr>
            <p:spPr>
              <a:xfrm>
                <a:off x="944034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EE391A5C-64BA-49BB-B0FB-6B5B0FD78993}"/>
                  </a:ext>
                </a:extLst>
              </p:cNvPr>
              <p:cNvSpPr/>
              <p:nvPr/>
            </p:nvSpPr>
            <p:spPr>
              <a:xfrm>
                <a:off x="1123443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744ED412-E89C-42BB-B6AA-E3B30BCF3E04}"/>
                  </a:ext>
                </a:extLst>
              </p:cNvPr>
              <p:cNvSpPr/>
              <p:nvPr/>
            </p:nvSpPr>
            <p:spPr>
              <a:xfrm>
                <a:off x="1302852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3A37CBAE-1DFF-4586-8622-30648290D6E2}"/>
                  </a:ext>
                </a:extLst>
              </p:cNvPr>
              <p:cNvSpPr/>
              <p:nvPr/>
            </p:nvSpPr>
            <p:spPr>
              <a:xfrm>
                <a:off x="585216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F152C16D-8C90-46F2-9288-77BA2B5B5430}"/>
                  </a:ext>
                </a:extLst>
              </p:cNvPr>
              <p:cNvSpPr/>
              <p:nvPr/>
            </p:nvSpPr>
            <p:spPr>
              <a:xfrm>
                <a:off x="764625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3D191801-9979-4C94-AE4A-216ED6BCD2E9}"/>
                  </a:ext>
                </a:extLst>
              </p:cNvPr>
              <p:cNvSpPr/>
              <p:nvPr/>
            </p:nvSpPr>
            <p:spPr>
              <a:xfrm>
                <a:off x="944034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4E4A423F-B289-4F21-9524-C77FEED6499A}"/>
                  </a:ext>
                </a:extLst>
              </p:cNvPr>
              <p:cNvSpPr/>
              <p:nvPr/>
            </p:nvSpPr>
            <p:spPr>
              <a:xfrm>
                <a:off x="1123443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3D1E8A5C-E75A-4116-9CED-7261BD793DB4}"/>
                  </a:ext>
                </a:extLst>
              </p:cNvPr>
              <p:cNvSpPr/>
              <p:nvPr/>
            </p:nvSpPr>
            <p:spPr>
              <a:xfrm>
                <a:off x="1302852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BBB241D4-A08E-4A07-9535-6725369FB854}"/>
                  </a:ext>
                </a:extLst>
              </p:cNvPr>
              <p:cNvSpPr/>
              <p:nvPr/>
            </p:nvSpPr>
            <p:spPr>
              <a:xfrm>
                <a:off x="585216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987FCD3F-C63E-475A-8323-364FC606C475}"/>
                  </a:ext>
                </a:extLst>
              </p:cNvPr>
              <p:cNvSpPr/>
              <p:nvPr/>
            </p:nvSpPr>
            <p:spPr>
              <a:xfrm>
                <a:off x="764625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B91D38EF-8801-40D9-9D1B-4A9B1AA071BC}"/>
                  </a:ext>
                </a:extLst>
              </p:cNvPr>
              <p:cNvSpPr/>
              <p:nvPr/>
            </p:nvSpPr>
            <p:spPr>
              <a:xfrm>
                <a:off x="944034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102C5669-5AA0-41B7-A47E-94614B033644}"/>
                  </a:ext>
                </a:extLst>
              </p:cNvPr>
              <p:cNvSpPr/>
              <p:nvPr/>
            </p:nvSpPr>
            <p:spPr>
              <a:xfrm>
                <a:off x="1123443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61791111-2070-4E44-98FE-AC7DE4EF6731}"/>
                  </a:ext>
                </a:extLst>
              </p:cNvPr>
              <p:cNvSpPr/>
              <p:nvPr/>
            </p:nvSpPr>
            <p:spPr>
              <a:xfrm>
                <a:off x="1302852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F22211EB-E28E-455C-B250-1C99BC63E154}"/>
                </a:ext>
              </a:extLst>
            </p:cNvPr>
            <p:cNvSpPr/>
            <p:nvPr/>
          </p:nvSpPr>
          <p:spPr>
            <a:xfrm>
              <a:off x="3344079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3ADBD8EA-7BBF-46C4-A092-975201DCF1A9}"/>
                </a:ext>
              </a:extLst>
            </p:cNvPr>
            <p:cNvSpPr/>
            <p:nvPr/>
          </p:nvSpPr>
          <p:spPr>
            <a:xfrm>
              <a:off x="3523488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D2F8D86D-F7D9-4656-BFD6-4D094A55CF64}"/>
                </a:ext>
              </a:extLst>
            </p:cNvPr>
            <p:cNvSpPr/>
            <p:nvPr/>
          </p:nvSpPr>
          <p:spPr>
            <a:xfrm>
              <a:off x="3702897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DF30FF51-31E1-414A-B61E-BB30396E4904}"/>
                </a:ext>
              </a:extLst>
            </p:cNvPr>
            <p:cNvSpPr/>
            <p:nvPr/>
          </p:nvSpPr>
          <p:spPr>
            <a:xfrm>
              <a:off x="3882306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776C3431-5EC3-461F-8894-379B8CD49E3A}"/>
                </a:ext>
              </a:extLst>
            </p:cNvPr>
            <p:cNvSpPr/>
            <p:nvPr/>
          </p:nvSpPr>
          <p:spPr>
            <a:xfrm>
              <a:off x="4061715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804873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2FC59B-C002-44F4-9AB8-D4C547D64E6E}"/>
              </a:ext>
            </a:extLst>
          </p:cNvPr>
          <p:cNvSpPr txBox="1"/>
          <p:nvPr/>
        </p:nvSpPr>
        <p:spPr>
          <a:xfrm>
            <a:off x="6669024" y="923745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dropout_ration = 0.2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DF819D8-110D-4BAA-96FC-4495C071C774}"/>
              </a:ext>
            </a:extLst>
          </p:cNvPr>
          <p:cNvSpPr/>
          <p:nvPr/>
        </p:nvSpPr>
        <p:spPr>
          <a:xfrm>
            <a:off x="8923086" y="138541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9E26D5-3F09-42AE-8042-039B77146F23}"/>
              </a:ext>
            </a:extLst>
          </p:cNvPr>
          <p:cNvSpPr/>
          <p:nvPr/>
        </p:nvSpPr>
        <p:spPr>
          <a:xfrm>
            <a:off x="7618542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1F42FEE-C7EF-4C9E-878A-CC1FD5DBBA30}"/>
              </a:ext>
            </a:extLst>
          </p:cNvPr>
          <p:cNvSpPr/>
          <p:nvPr/>
        </p:nvSpPr>
        <p:spPr>
          <a:xfrm>
            <a:off x="8270814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F6FB43E-C2B0-433F-834A-7B7EF52F981C}"/>
              </a:ext>
            </a:extLst>
          </p:cNvPr>
          <p:cNvSpPr/>
          <p:nvPr/>
        </p:nvSpPr>
        <p:spPr>
          <a:xfrm>
            <a:off x="8923086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1D75AB8-1E7F-4392-B790-562DE00509C9}"/>
              </a:ext>
            </a:extLst>
          </p:cNvPr>
          <p:cNvSpPr/>
          <p:nvPr/>
        </p:nvSpPr>
        <p:spPr>
          <a:xfrm>
            <a:off x="9575358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10CDA2F-39D9-419A-8656-49BE71A6BD60}"/>
              </a:ext>
            </a:extLst>
          </p:cNvPr>
          <p:cNvSpPr/>
          <p:nvPr/>
        </p:nvSpPr>
        <p:spPr>
          <a:xfrm>
            <a:off x="10227630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0FDF048-3883-485D-89F8-BEF423742E88}"/>
              </a:ext>
            </a:extLst>
          </p:cNvPr>
          <p:cNvSpPr/>
          <p:nvPr/>
        </p:nvSpPr>
        <p:spPr>
          <a:xfrm>
            <a:off x="7618542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F7C7EBC-CEC3-4884-ABB7-3F7EC01215E7}"/>
              </a:ext>
            </a:extLst>
          </p:cNvPr>
          <p:cNvSpPr/>
          <p:nvPr/>
        </p:nvSpPr>
        <p:spPr>
          <a:xfrm>
            <a:off x="8270814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0F0C94-3330-4EB1-AD41-71A1C0D8D2F5}"/>
              </a:ext>
            </a:extLst>
          </p:cNvPr>
          <p:cNvSpPr/>
          <p:nvPr/>
        </p:nvSpPr>
        <p:spPr>
          <a:xfrm>
            <a:off x="8923086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D4A6C21-4862-4677-A9D7-791A46280BBF}"/>
              </a:ext>
            </a:extLst>
          </p:cNvPr>
          <p:cNvSpPr/>
          <p:nvPr/>
        </p:nvSpPr>
        <p:spPr>
          <a:xfrm>
            <a:off x="9575358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5C90F9E-0C5F-4BE5-830B-F00C76650E34}"/>
              </a:ext>
            </a:extLst>
          </p:cNvPr>
          <p:cNvSpPr/>
          <p:nvPr/>
        </p:nvSpPr>
        <p:spPr>
          <a:xfrm>
            <a:off x="10227630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C52B0F6-59CD-4C6C-8BB7-C00EB8721D46}"/>
              </a:ext>
            </a:extLst>
          </p:cNvPr>
          <p:cNvSpPr/>
          <p:nvPr/>
        </p:nvSpPr>
        <p:spPr>
          <a:xfrm>
            <a:off x="7618542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D412476-FB6F-43C3-9FCB-19C65C2F1518}"/>
              </a:ext>
            </a:extLst>
          </p:cNvPr>
          <p:cNvSpPr/>
          <p:nvPr/>
        </p:nvSpPr>
        <p:spPr>
          <a:xfrm>
            <a:off x="8270814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E2BF08D-09BD-4AE1-9A2A-A1F27FB349B5}"/>
              </a:ext>
            </a:extLst>
          </p:cNvPr>
          <p:cNvSpPr/>
          <p:nvPr/>
        </p:nvSpPr>
        <p:spPr>
          <a:xfrm>
            <a:off x="8923086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F8CCC91-3159-49CF-BB73-08480B521057}"/>
              </a:ext>
            </a:extLst>
          </p:cNvPr>
          <p:cNvSpPr/>
          <p:nvPr/>
        </p:nvSpPr>
        <p:spPr>
          <a:xfrm>
            <a:off x="9575358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55658DB-B7CF-42CA-8D17-9FA39888F602}"/>
              </a:ext>
            </a:extLst>
          </p:cNvPr>
          <p:cNvSpPr/>
          <p:nvPr/>
        </p:nvSpPr>
        <p:spPr>
          <a:xfrm>
            <a:off x="10227630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16AED21-A577-408A-9CE8-74AD0E6895D0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7786182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82B7661-8769-414B-BC4C-8AB0750F798E}"/>
              </a:ext>
            </a:extLst>
          </p:cNvPr>
          <p:cNvCxnSpPr>
            <a:cxnSpLocks/>
            <a:stCxn id="22" idx="0"/>
            <a:endCxn id="18" idx="4"/>
          </p:cNvCxnSpPr>
          <p:nvPr/>
        </p:nvCxnSpPr>
        <p:spPr>
          <a:xfrm flipV="1">
            <a:off x="9742998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630254D-4701-49A9-AD85-29748EEDCB6A}"/>
              </a:ext>
            </a:extLst>
          </p:cNvPr>
          <p:cNvCxnSpPr>
            <a:cxnSpLocks/>
            <a:stCxn id="23" idx="0"/>
            <a:endCxn id="18" idx="4"/>
          </p:cNvCxnSpPr>
          <p:nvPr/>
        </p:nvCxnSpPr>
        <p:spPr>
          <a:xfrm flipV="1">
            <a:off x="10395270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4B8B23A-18A1-43E6-AE7C-132BB312C2B7}"/>
              </a:ext>
            </a:extLst>
          </p:cNvPr>
          <p:cNvCxnSpPr>
            <a:cxnSpLocks/>
            <a:stCxn id="22" idx="0"/>
            <a:endCxn id="15" idx="4"/>
          </p:cNvCxnSpPr>
          <p:nvPr/>
        </p:nvCxnSpPr>
        <p:spPr>
          <a:xfrm flipH="1" flipV="1">
            <a:off x="8438454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2337A61-BB83-49AA-9879-383D1FCA2650}"/>
              </a:ext>
            </a:extLst>
          </p:cNvPr>
          <p:cNvCxnSpPr>
            <a:cxnSpLocks/>
            <a:stCxn id="19" idx="0"/>
            <a:endCxn id="18" idx="4"/>
          </p:cNvCxnSpPr>
          <p:nvPr/>
        </p:nvCxnSpPr>
        <p:spPr>
          <a:xfrm flipV="1">
            <a:off x="7786182" y="3367563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A52CDA4-F103-4562-B427-4A351B59C7A6}"/>
              </a:ext>
            </a:extLst>
          </p:cNvPr>
          <p:cNvCxnSpPr>
            <a:cxnSpLocks/>
            <a:stCxn id="23" idx="0"/>
            <a:endCxn id="15" idx="4"/>
          </p:cNvCxnSpPr>
          <p:nvPr/>
        </p:nvCxnSpPr>
        <p:spPr>
          <a:xfrm flipH="1" flipV="1">
            <a:off x="8438454" y="3367563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58D915-421F-4885-9D7F-D7185D68A525}"/>
              </a:ext>
            </a:extLst>
          </p:cNvPr>
          <p:cNvCxnSpPr>
            <a:cxnSpLocks/>
          </p:cNvCxnSpPr>
          <p:nvPr/>
        </p:nvCxnSpPr>
        <p:spPr>
          <a:xfrm flipV="1">
            <a:off x="8429310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AD04D8C-7203-4A11-8CA2-6455739C7E59}"/>
              </a:ext>
            </a:extLst>
          </p:cNvPr>
          <p:cNvCxnSpPr>
            <a:cxnSpLocks/>
          </p:cNvCxnSpPr>
          <p:nvPr/>
        </p:nvCxnSpPr>
        <p:spPr>
          <a:xfrm flipV="1">
            <a:off x="10386126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DB8C535-EB21-4E90-AAA0-E9B9B39FA6FE}"/>
              </a:ext>
            </a:extLst>
          </p:cNvPr>
          <p:cNvCxnSpPr>
            <a:cxnSpLocks/>
          </p:cNvCxnSpPr>
          <p:nvPr/>
        </p:nvCxnSpPr>
        <p:spPr>
          <a:xfrm flipH="1" flipV="1">
            <a:off x="7767894" y="2684811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5F8BA53-90D4-42C9-83CF-CCA419B2CD4B}"/>
              </a:ext>
            </a:extLst>
          </p:cNvPr>
          <p:cNvCxnSpPr>
            <a:cxnSpLocks/>
          </p:cNvCxnSpPr>
          <p:nvPr/>
        </p:nvCxnSpPr>
        <p:spPr>
          <a:xfrm flipH="1" flipV="1">
            <a:off x="9081582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63EFA73-6EE9-463D-A685-15F5DE83417B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V="1">
            <a:off x="7786182" y="1720690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70AFEA0-D2B7-4B2B-B70D-1F97511DE6AE}"/>
              </a:ext>
            </a:extLst>
          </p:cNvPr>
          <p:cNvCxnSpPr>
            <a:cxnSpLocks/>
            <a:stCxn id="11" idx="0"/>
            <a:endCxn id="8" idx="4"/>
          </p:cNvCxnSpPr>
          <p:nvPr/>
        </p:nvCxnSpPr>
        <p:spPr>
          <a:xfrm flipV="1">
            <a:off x="9090726" y="1720690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436C071-4EEB-4EBE-9920-3045F8A2EFBC}"/>
              </a:ext>
            </a:extLst>
          </p:cNvPr>
          <p:cNvCxnSpPr>
            <a:cxnSpLocks/>
            <a:stCxn id="13" idx="0"/>
            <a:endCxn id="8" idx="4"/>
          </p:cNvCxnSpPr>
          <p:nvPr/>
        </p:nvCxnSpPr>
        <p:spPr>
          <a:xfrm flipH="1" flipV="1">
            <a:off x="9090726" y="1720690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9BD295A-8B37-42F8-AE5B-620D55C52011}"/>
              </a:ext>
            </a:extLst>
          </p:cNvPr>
          <p:cNvCxnSpPr/>
          <p:nvPr/>
        </p:nvCxnSpPr>
        <p:spPr>
          <a:xfrm flipH="1">
            <a:off x="9624459" y="2426064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97E094F-C85E-4E98-8432-FE93CAA9E87E}"/>
              </a:ext>
            </a:extLst>
          </p:cNvPr>
          <p:cNvCxnSpPr>
            <a:cxnSpLocks/>
          </p:cNvCxnSpPr>
          <p:nvPr/>
        </p:nvCxnSpPr>
        <p:spPr>
          <a:xfrm flipH="1" flipV="1">
            <a:off x="9624459" y="2426064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D94ED84-C398-4856-8977-992AB3C22600}"/>
              </a:ext>
            </a:extLst>
          </p:cNvPr>
          <p:cNvCxnSpPr/>
          <p:nvPr/>
        </p:nvCxnSpPr>
        <p:spPr>
          <a:xfrm flipH="1">
            <a:off x="7667643" y="3078812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0514FAC-3304-4BE3-BF94-86BC17AEE975}"/>
              </a:ext>
            </a:extLst>
          </p:cNvPr>
          <p:cNvCxnSpPr>
            <a:cxnSpLocks/>
          </p:cNvCxnSpPr>
          <p:nvPr/>
        </p:nvCxnSpPr>
        <p:spPr>
          <a:xfrm flipH="1" flipV="1">
            <a:off x="7667643" y="3078812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F8858EE-A495-4E9C-A3F3-8E6CDA9EE070}"/>
              </a:ext>
            </a:extLst>
          </p:cNvPr>
          <p:cNvCxnSpPr/>
          <p:nvPr/>
        </p:nvCxnSpPr>
        <p:spPr>
          <a:xfrm flipH="1">
            <a:off x="8321505" y="3743276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FA733A8-C5B0-4205-AD67-5EE5FF33A12A}"/>
              </a:ext>
            </a:extLst>
          </p:cNvPr>
          <p:cNvCxnSpPr>
            <a:cxnSpLocks/>
          </p:cNvCxnSpPr>
          <p:nvPr/>
        </p:nvCxnSpPr>
        <p:spPr>
          <a:xfrm flipH="1" flipV="1">
            <a:off x="8321505" y="3743276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2A7AC6E-74CA-4E6E-8190-0467E979B0A3}"/>
              </a:ext>
            </a:extLst>
          </p:cNvPr>
          <p:cNvCxnSpPr>
            <a:cxnSpLocks/>
            <a:stCxn id="15" idx="0"/>
            <a:endCxn id="13" idx="4"/>
          </p:cNvCxnSpPr>
          <p:nvPr/>
        </p:nvCxnSpPr>
        <p:spPr>
          <a:xfrm flipV="1">
            <a:off x="8438454" y="2709195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D962A5F-DD4D-4A1E-9BDA-AC9C454A2BAF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H="1" flipV="1">
            <a:off x="7786182" y="2709195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3402B5A4-5017-43FD-95ED-0EB6CF0E7C81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8438454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7AF65A8C-A4EA-440A-8CC7-A10F80499955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9090726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6B550B68-200A-466F-A9E7-C9DEB4B4AE8C}"/>
              </a:ext>
            </a:extLst>
          </p:cNvPr>
          <p:cNvCxnSpPr>
            <a:cxnSpLocks/>
            <a:stCxn id="21" idx="0"/>
            <a:endCxn id="17" idx="4"/>
          </p:cNvCxnSpPr>
          <p:nvPr/>
        </p:nvCxnSpPr>
        <p:spPr>
          <a:xfrm flipV="1">
            <a:off x="9090726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A2750235-FD98-4B95-BD03-CA2AEC8B883C}"/>
              </a:ext>
            </a:extLst>
          </p:cNvPr>
          <p:cNvCxnSpPr>
            <a:cxnSpLocks/>
            <a:stCxn id="22" idx="0"/>
            <a:endCxn id="17" idx="4"/>
          </p:cNvCxnSpPr>
          <p:nvPr/>
        </p:nvCxnSpPr>
        <p:spPr>
          <a:xfrm flipV="1">
            <a:off x="9742998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22AD4580-751F-4A27-AEA5-A26551D0A0AA}"/>
              </a:ext>
            </a:extLst>
          </p:cNvPr>
          <p:cNvCxnSpPr>
            <a:cxnSpLocks/>
            <a:stCxn id="23" idx="0"/>
            <a:endCxn id="17" idx="4"/>
          </p:cNvCxnSpPr>
          <p:nvPr/>
        </p:nvCxnSpPr>
        <p:spPr>
          <a:xfrm flipH="1" flipV="1">
            <a:off x="9742998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5523D93A-B072-4476-9E35-829540B5EB17}"/>
              </a:ext>
            </a:extLst>
          </p:cNvPr>
          <p:cNvCxnSpPr>
            <a:cxnSpLocks/>
            <a:stCxn id="19" idx="0"/>
            <a:endCxn id="16" idx="4"/>
          </p:cNvCxnSpPr>
          <p:nvPr/>
        </p:nvCxnSpPr>
        <p:spPr>
          <a:xfrm flipV="1">
            <a:off x="7786182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494FCA85-FC09-4DB2-A0CE-D47F320FB752}"/>
              </a:ext>
            </a:extLst>
          </p:cNvPr>
          <p:cNvCxnSpPr>
            <a:cxnSpLocks/>
            <a:stCxn id="22" idx="0"/>
            <a:endCxn id="16" idx="4"/>
          </p:cNvCxnSpPr>
          <p:nvPr/>
        </p:nvCxnSpPr>
        <p:spPr>
          <a:xfrm flipH="1" flipV="1">
            <a:off x="9090726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B9B69B9-EE64-4C53-AC17-0BCC80168A81}"/>
              </a:ext>
            </a:extLst>
          </p:cNvPr>
          <p:cNvCxnSpPr>
            <a:cxnSpLocks/>
            <a:stCxn id="23" idx="0"/>
            <a:endCxn id="16" idx="4"/>
          </p:cNvCxnSpPr>
          <p:nvPr/>
        </p:nvCxnSpPr>
        <p:spPr>
          <a:xfrm flipH="1" flipV="1">
            <a:off x="9090726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CB911F80-6AD7-4D1A-8F4A-96636CFF8A53}"/>
              </a:ext>
            </a:extLst>
          </p:cNvPr>
          <p:cNvCxnSpPr>
            <a:cxnSpLocks/>
            <a:stCxn id="10" idx="0"/>
            <a:endCxn id="8" idx="4"/>
          </p:cNvCxnSpPr>
          <p:nvPr/>
        </p:nvCxnSpPr>
        <p:spPr>
          <a:xfrm flipV="1">
            <a:off x="8438454" y="1720690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F8D74E8A-5301-4EFC-81BD-34C2AAC957B3}"/>
              </a:ext>
            </a:extLst>
          </p:cNvPr>
          <p:cNvCxnSpPr>
            <a:cxnSpLocks/>
            <a:stCxn id="15" idx="0"/>
            <a:endCxn id="10" idx="4"/>
          </p:cNvCxnSpPr>
          <p:nvPr/>
        </p:nvCxnSpPr>
        <p:spPr>
          <a:xfrm flipV="1">
            <a:off x="8438454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733BA973-F475-4307-8E37-8D2E3CDF1741}"/>
              </a:ext>
            </a:extLst>
          </p:cNvPr>
          <p:cNvCxnSpPr>
            <a:cxnSpLocks/>
            <a:stCxn id="16" idx="0"/>
            <a:endCxn id="10" idx="4"/>
          </p:cNvCxnSpPr>
          <p:nvPr/>
        </p:nvCxnSpPr>
        <p:spPr>
          <a:xfrm flipH="1" flipV="1">
            <a:off x="8438454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910447B1-10D1-426E-8867-24D630B762DC}"/>
              </a:ext>
            </a:extLst>
          </p:cNvPr>
          <p:cNvCxnSpPr>
            <a:cxnSpLocks/>
            <a:stCxn id="17" idx="0"/>
            <a:endCxn id="10" idx="4"/>
          </p:cNvCxnSpPr>
          <p:nvPr/>
        </p:nvCxnSpPr>
        <p:spPr>
          <a:xfrm flipH="1" flipV="1">
            <a:off x="8438454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02A42600-1B55-400C-A456-0F0A7B35769E}"/>
              </a:ext>
            </a:extLst>
          </p:cNvPr>
          <p:cNvCxnSpPr>
            <a:cxnSpLocks/>
            <a:stCxn id="17" idx="0"/>
            <a:endCxn id="11" idx="4"/>
          </p:cNvCxnSpPr>
          <p:nvPr/>
        </p:nvCxnSpPr>
        <p:spPr>
          <a:xfrm flipH="1" flipV="1">
            <a:off x="9090726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0407301A-FA04-4AA4-BF12-2C0BEC66E9BF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9742998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B67B58F3-AD2D-49E3-8572-7E014FB8F49A}"/>
              </a:ext>
            </a:extLst>
          </p:cNvPr>
          <p:cNvCxnSpPr>
            <a:cxnSpLocks/>
            <a:stCxn id="16" idx="0"/>
            <a:endCxn id="13" idx="4"/>
          </p:cNvCxnSpPr>
          <p:nvPr/>
        </p:nvCxnSpPr>
        <p:spPr>
          <a:xfrm flipV="1">
            <a:off x="9090726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1F8BAE0-461A-4B2F-AE29-5ADB81BAC1F2}"/>
              </a:ext>
            </a:extLst>
          </p:cNvPr>
          <p:cNvCxnSpPr>
            <a:cxnSpLocks/>
            <a:stCxn id="16" idx="0"/>
            <a:endCxn id="11" idx="4"/>
          </p:cNvCxnSpPr>
          <p:nvPr/>
        </p:nvCxnSpPr>
        <p:spPr>
          <a:xfrm flipV="1">
            <a:off x="9090726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4787930F-BBBD-486E-B72C-436C24709B14}"/>
              </a:ext>
            </a:extLst>
          </p:cNvPr>
          <p:cNvCxnSpPr>
            <a:cxnSpLocks/>
            <a:stCxn id="16" idx="0"/>
            <a:endCxn id="9" idx="4"/>
          </p:cNvCxnSpPr>
          <p:nvPr/>
        </p:nvCxnSpPr>
        <p:spPr>
          <a:xfrm flipH="1" flipV="1">
            <a:off x="7786182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120AA35E-2167-4004-A96A-EA49731A8EBF}"/>
              </a:ext>
            </a:extLst>
          </p:cNvPr>
          <p:cNvCxnSpPr>
            <a:cxnSpLocks/>
            <a:stCxn id="19" idx="0"/>
            <a:endCxn id="17" idx="4"/>
          </p:cNvCxnSpPr>
          <p:nvPr/>
        </p:nvCxnSpPr>
        <p:spPr>
          <a:xfrm flipV="1">
            <a:off x="7786182" y="3367563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AC2E2FAC-2466-4A93-B183-B3C7BEE1E68B}"/>
              </a:ext>
            </a:extLst>
          </p:cNvPr>
          <p:cNvCxnSpPr>
            <a:cxnSpLocks/>
            <a:stCxn id="21" idx="0"/>
            <a:endCxn id="18" idx="4"/>
          </p:cNvCxnSpPr>
          <p:nvPr/>
        </p:nvCxnSpPr>
        <p:spPr>
          <a:xfrm flipV="1">
            <a:off x="9090726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B79BA6CF-DA11-4BD7-8285-1FE813A412DF}"/>
              </a:ext>
            </a:extLst>
          </p:cNvPr>
          <p:cNvCxnSpPr>
            <a:cxnSpLocks/>
            <a:stCxn id="17" idx="0"/>
            <a:endCxn id="9" idx="4"/>
          </p:cNvCxnSpPr>
          <p:nvPr/>
        </p:nvCxnSpPr>
        <p:spPr>
          <a:xfrm flipH="1" flipV="1">
            <a:off x="7786182" y="2709195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10" name="TextBox 7209">
            <a:extLst>
              <a:ext uri="{FF2B5EF4-FFF2-40B4-BE49-F238E27FC236}">
                <a16:creationId xmlns:a16="http://schemas.microsoft.com/office/drawing/2014/main" id="{F1AE621E-836E-4E9A-892F-66CD899E74DF}"/>
              </a:ext>
            </a:extLst>
          </p:cNvPr>
          <p:cNvSpPr txBox="1"/>
          <p:nvPr/>
        </p:nvSpPr>
        <p:spPr>
          <a:xfrm>
            <a:off x="-334203" y="790575"/>
            <a:ext cx="792717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Dropout: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dropout_ratio=0.5):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self.dropout_ratio = 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train_flg=True):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train_flg: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self.mask = np.random.rand(*x.shape) &gt; self.dropout_ratio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self.mask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else: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(1.0 - self.dropout_ratio)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dout * self.mask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5B99E20-38A9-455A-AD57-39F37471CC0D}"/>
              </a:ext>
            </a:extLst>
          </p:cNvPr>
          <p:cNvSpPr/>
          <p:nvPr/>
        </p:nvSpPr>
        <p:spPr>
          <a:xfrm>
            <a:off x="3277023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9C4E5E-DB1F-45F9-B0B5-B6F67685D9E1}"/>
              </a:ext>
            </a:extLst>
          </p:cNvPr>
          <p:cNvSpPr/>
          <p:nvPr/>
        </p:nvSpPr>
        <p:spPr>
          <a:xfrm>
            <a:off x="3456432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6B46143-185E-4075-B15A-EA380AAA0B34}"/>
              </a:ext>
            </a:extLst>
          </p:cNvPr>
          <p:cNvSpPr/>
          <p:nvPr/>
        </p:nvSpPr>
        <p:spPr>
          <a:xfrm>
            <a:off x="3635841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5ED22F0-1D65-426F-A62E-7BB3155C95E9}"/>
              </a:ext>
            </a:extLst>
          </p:cNvPr>
          <p:cNvSpPr/>
          <p:nvPr/>
        </p:nvSpPr>
        <p:spPr>
          <a:xfrm>
            <a:off x="3815250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1906602-F1D9-45C0-BBBA-1F1F790FBF3B}"/>
              </a:ext>
            </a:extLst>
          </p:cNvPr>
          <p:cNvSpPr/>
          <p:nvPr/>
        </p:nvSpPr>
        <p:spPr>
          <a:xfrm>
            <a:off x="3994659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421725A-5C50-457C-A9CA-EDDF799215D0}"/>
              </a:ext>
            </a:extLst>
          </p:cNvPr>
          <p:cNvSpPr/>
          <p:nvPr/>
        </p:nvSpPr>
        <p:spPr>
          <a:xfrm>
            <a:off x="3277023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306F2AF-0DB7-4258-8E1C-21EC46B94A39}"/>
              </a:ext>
            </a:extLst>
          </p:cNvPr>
          <p:cNvSpPr/>
          <p:nvPr/>
        </p:nvSpPr>
        <p:spPr>
          <a:xfrm>
            <a:off x="3456432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F579070-E61E-455E-B9E7-9D523462015D}"/>
              </a:ext>
            </a:extLst>
          </p:cNvPr>
          <p:cNvSpPr/>
          <p:nvPr/>
        </p:nvSpPr>
        <p:spPr>
          <a:xfrm>
            <a:off x="3635841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A0CB139-4BEE-492C-972A-BA5720B14E28}"/>
              </a:ext>
            </a:extLst>
          </p:cNvPr>
          <p:cNvSpPr/>
          <p:nvPr/>
        </p:nvSpPr>
        <p:spPr>
          <a:xfrm>
            <a:off x="3815250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A99B017-E1A8-49A4-895F-B7FCEE3B7C15}"/>
              </a:ext>
            </a:extLst>
          </p:cNvPr>
          <p:cNvSpPr/>
          <p:nvPr/>
        </p:nvSpPr>
        <p:spPr>
          <a:xfrm>
            <a:off x="3994659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A11D46E-A5B2-44DE-9012-AF908B0A5E7B}"/>
              </a:ext>
            </a:extLst>
          </p:cNvPr>
          <p:cNvSpPr/>
          <p:nvPr/>
        </p:nvSpPr>
        <p:spPr>
          <a:xfrm>
            <a:off x="3277023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1E09AF0-1F17-4C1D-9A85-410FC935107F}"/>
              </a:ext>
            </a:extLst>
          </p:cNvPr>
          <p:cNvSpPr/>
          <p:nvPr/>
        </p:nvSpPr>
        <p:spPr>
          <a:xfrm>
            <a:off x="3456432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394FEB5-1AE6-4B0C-8296-6DD482B42F30}"/>
              </a:ext>
            </a:extLst>
          </p:cNvPr>
          <p:cNvSpPr/>
          <p:nvPr/>
        </p:nvSpPr>
        <p:spPr>
          <a:xfrm>
            <a:off x="3635841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7F95B30-20C8-46F7-BA3E-ED02371D721E}"/>
              </a:ext>
            </a:extLst>
          </p:cNvPr>
          <p:cNvSpPr/>
          <p:nvPr/>
        </p:nvSpPr>
        <p:spPr>
          <a:xfrm>
            <a:off x="3815250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0FD533-8B71-44A4-8D06-43CDF8544EB3}"/>
              </a:ext>
            </a:extLst>
          </p:cNvPr>
          <p:cNvSpPr/>
          <p:nvPr/>
        </p:nvSpPr>
        <p:spPr>
          <a:xfrm>
            <a:off x="3994659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7855008-A1D2-4BD9-8D0C-3BEB536111D7}"/>
              </a:ext>
            </a:extLst>
          </p:cNvPr>
          <p:cNvSpPr/>
          <p:nvPr/>
        </p:nvSpPr>
        <p:spPr>
          <a:xfrm>
            <a:off x="3277023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407FDB8-8DAD-476D-B650-C570CD424AC1}"/>
              </a:ext>
            </a:extLst>
          </p:cNvPr>
          <p:cNvSpPr/>
          <p:nvPr/>
        </p:nvSpPr>
        <p:spPr>
          <a:xfrm>
            <a:off x="3456432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A87FA68-F10D-4643-8C03-052D8672C5D2}"/>
              </a:ext>
            </a:extLst>
          </p:cNvPr>
          <p:cNvSpPr/>
          <p:nvPr/>
        </p:nvSpPr>
        <p:spPr>
          <a:xfrm>
            <a:off x="3635841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39BE89F-3E31-4FFB-88F7-40852D63AC48}"/>
              </a:ext>
            </a:extLst>
          </p:cNvPr>
          <p:cNvSpPr/>
          <p:nvPr/>
        </p:nvSpPr>
        <p:spPr>
          <a:xfrm>
            <a:off x="3815250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7D1F30F-AE2A-4B3E-AB56-1FD0C3994F8A}"/>
              </a:ext>
            </a:extLst>
          </p:cNvPr>
          <p:cNvSpPr/>
          <p:nvPr/>
        </p:nvSpPr>
        <p:spPr>
          <a:xfrm>
            <a:off x="3994659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9E4083-29D9-495E-AD08-E735DBB5BA9B}"/>
              </a:ext>
            </a:extLst>
          </p:cNvPr>
          <p:cNvSpPr/>
          <p:nvPr/>
        </p:nvSpPr>
        <p:spPr>
          <a:xfrm>
            <a:off x="3277023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24D076B-F505-4DE8-95B3-BE0873BAD4DB}"/>
              </a:ext>
            </a:extLst>
          </p:cNvPr>
          <p:cNvSpPr/>
          <p:nvPr/>
        </p:nvSpPr>
        <p:spPr>
          <a:xfrm>
            <a:off x="3456432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B5B5129-9C19-4439-9328-E48B7983DE23}"/>
              </a:ext>
            </a:extLst>
          </p:cNvPr>
          <p:cNvSpPr/>
          <p:nvPr/>
        </p:nvSpPr>
        <p:spPr>
          <a:xfrm>
            <a:off x="3635841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9E66DDD-C581-4F98-B6DE-4DF32F8936FB}"/>
              </a:ext>
            </a:extLst>
          </p:cNvPr>
          <p:cNvSpPr/>
          <p:nvPr/>
        </p:nvSpPr>
        <p:spPr>
          <a:xfrm>
            <a:off x="3815250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BC148B2-E299-473D-8BDD-0294D0511845}"/>
              </a:ext>
            </a:extLst>
          </p:cNvPr>
          <p:cNvSpPr/>
          <p:nvPr/>
        </p:nvSpPr>
        <p:spPr>
          <a:xfrm>
            <a:off x="3994659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6A564E2-8074-4640-BA86-AADD8F950CEB}"/>
              </a:ext>
            </a:extLst>
          </p:cNvPr>
          <p:cNvSpPr/>
          <p:nvPr/>
        </p:nvSpPr>
        <p:spPr>
          <a:xfrm>
            <a:off x="3277023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A72A4C9-D6F1-4C65-B5DC-5E495C308524}"/>
              </a:ext>
            </a:extLst>
          </p:cNvPr>
          <p:cNvSpPr/>
          <p:nvPr/>
        </p:nvSpPr>
        <p:spPr>
          <a:xfrm>
            <a:off x="3456432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634859A-AEEF-4A02-883B-BCB28318B387}"/>
              </a:ext>
            </a:extLst>
          </p:cNvPr>
          <p:cNvSpPr/>
          <p:nvPr/>
        </p:nvSpPr>
        <p:spPr>
          <a:xfrm>
            <a:off x="3635841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4A7F96C-B9F4-4DC3-A30A-A81DEF2EA1FA}"/>
              </a:ext>
            </a:extLst>
          </p:cNvPr>
          <p:cNvSpPr/>
          <p:nvPr/>
        </p:nvSpPr>
        <p:spPr>
          <a:xfrm>
            <a:off x="3815250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15168DB-2950-473D-9C12-A231A53BC667}"/>
              </a:ext>
            </a:extLst>
          </p:cNvPr>
          <p:cNvSpPr/>
          <p:nvPr/>
        </p:nvSpPr>
        <p:spPr>
          <a:xfrm>
            <a:off x="3994659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59A8AF-7806-42E7-932A-EB5C4B5DD82C}"/>
              </a:ext>
            </a:extLst>
          </p:cNvPr>
          <p:cNvSpPr txBox="1"/>
          <p:nvPr/>
        </p:nvSpPr>
        <p:spPr>
          <a:xfrm>
            <a:off x="3460666" y="57494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5039847D-8C66-42DC-813B-138B6D850F60}"/>
              </a:ext>
            </a:extLst>
          </p:cNvPr>
          <p:cNvSpPr/>
          <p:nvPr/>
        </p:nvSpPr>
        <p:spPr>
          <a:xfrm>
            <a:off x="4741863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C1C7F18-2816-47B6-BD88-A37BC161F8B4}"/>
              </a:ext>
            </a:extLst>
          </p:cNvPr>
          <p:cNvSpPr/>
          <p:nvPr/>
        </p:nvSpPr>
        <p:spPr>
          <a:xfrm>
            <a:off x="4921272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FAA2E48-4F9D-4BD8-9C40-B7F75CC0C27A}"/>
              </a:ext>
            </a:extLst>
          </p:cNvPr>
          <p:cNvSpPr/>
          <p:nvPr/>
        </p:nvSpPr>
        <p:spPr>
          <a:xfrm>
            <a:off x="5100681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CAB6774-F608-4F94-9EE0-C2A19F047E32}"/>
              </a:ext>
            </a:extLst>
          </p:cNvPr>
          <p:cNvSpPr/>
          <p:nvPr/>
        </p:nvSpPr>
        <p:spPr>
          <a:xfrm>
            <a:off x="5280090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DD0ECC2-2B56-4A6B-BF6B-9D7469EFD304}"/>
              </a:ext>
            </a:extLst>
          </p:cNvPr>
          <p:cNvSpPr/>
          <p:nvPr/>
        </p:nvSpPr>
        <p:spPr>
          <a:xfrm>
            <a:off x="5459499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D3FD1FDC-66C0-47EC-9B56-7A08BC2D567B}"/>
              </a:ext>
            </a:extLst>
          </p:cNvPr>
          <p:cNvSpPr/>
          <p:nvPr/>
        </p:nvSpPr>
        <p:spPr>
          <a:xfrm>
            <a:off x="4741863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192340A-CCFD-4696-BB56-2391EABB6DAC}"/>
              </a:ext>
            </a:extLst>
          </p:cNvPr>
          <p:cNvSpPr/>
          <p:nvPr/>
        </p:nvSpPr>
        <p:spPr>
          <a:xfrm>
            <a:off x="4921272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BA24C1F-FC7C-48C7-9A8D-D9EF69071D07}"/>
              </a:ext>
            </a:extLst>
          </p:cNvPr>
          <p:cNvSpPr/>
          <p:nvPr/>
        </p:nvSpPr>
        <p:spPr>
          <a:xfrm>
            <a:off x="5100681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9B123CE-5726-4C0D-A60F-4CD1DCAAC942}"/>
              </a:ext>
            </a:extLst>
          </p:cNvPr>
          <p:cNvSpPr/>
          <p:nvPr/>
        </p:nvSpPr>
        <p:spPr>
          <a:xfrm>
            <a:off x="5280090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88C1BD2-66E1-4C8A-B99F-A6093461A522}"/>
              </a:ext>
            </a:extLst>
          </p:cNvPr>
          <p:cNvSpPr/>
          <p:nvPr/>
        </p:nvSpPr>
        <p:spPr>
          <a:xfrm>
            <a:off x="5459499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AF55BEA-401B-4301-82D9-2A5D73639799}"/>
              </a:ext>
            </a:extLst>
          </p:cNvPr>
          <p:cNvSpPr/>
          <p:nvPr/>
        </p:nvSpPr>
        <p:spPr>
          <a:xfrm>
            <a:off x="4741863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8017B66-522E-46E6-B0A1-0FE33A2C45FD}"/>
              </a:ext>
            </a:extLst>
          </p:cNvPr>
          <p:cNvSpPr/>
          <p:nvPr/>
        </p:nvSpPr>
        <p:spPr>
          <a:xfrm>
            <a:off x="4921272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F88F70F-B68C-4523-B0C8-94408775DAE0}"/>
              </a:ext>
            </a:extLst>
          </p:cNvPr>
          <p:cNvSpPr/>
          <p:nvPr/>
        </p:nvSpPr>
        <p:spPr>
          <a:xfrm>
            <a:off x="5100681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D9A31AD-A7DB-4394-B050-8F314FD3A1DB}"/>
              </a:ext>
            </a:extLst>
          </p:cNvPr>
          <p:cNvSpPr/>
          <p:nvPr/>
        </p:nvSpPr>
        <p:spPr>
          <a:xfrm>
            <a:off x="5280090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0DB7BFC-05CE-4FA7-B972-47AD050468A6}"/>
              </a:ext>
            </a:extLst>
          </p:cNvPr>
          <p:cNvSpPr/>
          <p:nvPr/>
        </p:nvSpPr>
        <p:spPr>
          <a:xfrm>
            <a:off x="5459499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1AC3C8C-1995-4479-8822-C303019089BE}"/>
              </a:ext>
            </a:extLst>
          </p:cNvPr>
          <p:cNvSpPr/>
          <p:nvPr/>
        </p:nvSpPr>
        <p:spPr>
          <a:xfrm>
            <a:off x="4741863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17BCC62-7A44-4780-8F3B-8466B9A84D32}"/>
              </a:ext>
            </a:extLst>
          </p:cNvPr>
          <p:cNvSpPr/>
          <p:nvPr/>
        </p:nvSpPr>
        <p:spPr>
          <a:xfrm>
            <a:off x="4921272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C9AB46C-1616-42E2-A6FF-E8A6EEB41598}"/>
              </a:ext>
            </a:extLst>
          </p:cNvPr>
          <p:cNvSpPr/>
          <p:nvPr/>
        </p:nvSpPr>
        <p:spPr>
          <a:xfrm>
            <a:off x="5100681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24D2926-5609-4018-AC9F-014DEB9E0DB7}"/>
              </a:ext>
            </a:extLst>
          </p:cNvPr>
          <p:cNvSpPr/>
          <p:nvPr/>
        </p:nvSpPr>
        <p:spPr>
          <a:xfrm>
            <a:off x="5280090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DF6CCE4-BE21-4CDB-B6BD-EB03DEE2AF21}"/>
              </a:ext>
            </a:extLst>
          </p:cNvPr>
          <p:cNvSpPr/>
          <p:nvPr/>
        </p:nvSpPr>
        <p:spPr>
          <a:xfrm>
            <a:off x="5459499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9643608-DAB3-4D3C-8E0B-7FD653A48EDA}"/>
              </a:ext>
            </a:extLst>
          </p:cNvPr>
          <p:cNvSpPr/>
          <p:nvPr/>
        </p:nvSpPr>
        <p:spPr>
          <a:xfrm>
            <a:off x="4741863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A1CE2734-52FF-4EDC-A03F-E62321665199}"/>
              </a:ext>
            </a:extLst>
          </p:cNvPr>
          <p:cNvSpPr/>
          <p:nvPr/>
        </p:nvSpPr>
        <p:spPr>
          <a:xfrm>
            <a:off x="4921272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91CE9AF-826E-415C-ADBC-AD6E395CBCE4}"/>
              </a:ext>
            </a:extLst>
          </p:cNvPr>
          <p:cNvSpPr/>
          <p:nvPr/>
        </p:nvSpPr>
        <p:spPr>
          <a:xfrm>
            <a:off x="5100681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57802AE-3369-451D-A9DC-B8A2DA9D721E}"/>
              </a:ext>
            </a:extLst>
          </p:cNvPr>
          <p:cNvSpPr/>
          <p:nvPr/>
        </p:nvSpPr>
        <p:spPr>
          <a:xfrm>
            <a:off x="5280090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AD37C8C-BBB9-4A63-A6EE-9B892A8B2465}"/>
              </a:ext>
            </a:extLst>
          </p:cNvPr>
          <p:cNvSpPr/>
          <p:nvPr/>
        </p:nvSpPr>
        <p:spPr>
          <a:xfrm>
            <a:off x="5459499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E8EEEA5-A5F9-4258-A9D4-62C1EDA87B9B}"/>
              </a:ext>
            </a:extLst>
          </p:cNvPr>
          <p:cNvSpPr/>
          <p:nvPr/>
        </p:nvSpPr>
        <p:spPr>
          <a:xfrm>
            <a:off x="4741863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4408340-DEF4-4D8F-B13A-A4364C3BDC8E}"/>
              </a:ext>
            </a:extLst>
          </p:cNvPr>
          <p:cNvSpPr/>
          <p:nvPr/>
        </p:nvSpPr>
        <p:spPr>
          <a:xfrm>
            <a:off x="4921272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D64356E-1937-4BFE-9BBC-29A77BE9501F}"/>
              </a:ext>
            </a:extLst>
          </p:cNvPr>
          <p:cNvSpPr/>
          <p:nvPr/>
        </p:nvSpPr>
        <p:spPr>
          <a:xfrm>
            <a:off x="5100681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8CC2930F-2D35-447A-86CF-68188D940C8C}"/>
              </a:ext>
            </a:extLst>
          </p:cNvPr>
          <p:cNvSpPr/>
          <p:nvPr/>
        </p:nvSpPr>
        <p:spPr>
          <a:xfrm>
            <a:off x="5280090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89F675C-0EC5-4D8B-97DF-80D37B94BBE0}"/>
              </a:ext>
            </a:extLst>
          </p:cNvPr>
          <p:cNvSpPr/>
          <p:nvPr/>
        </p:nvSpPr>
        <p:spPr>
          <a:xfrm>
            <a:off x="5459499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687ED9D-D50A-4C5C-A5C2-108B9D94C706}"/>
              </a:ext>
            </a:extLst>
          </p:cNvPr>
          <p:cNvSpPr txBox="1"/>
          <p:nvPr/>
        </p:nvSpPr>
        <p:spPr>
          <a:xfrm>
            <a:off x="4925506" y="574943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02984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538671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743712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115568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1487424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1859280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743712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115568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1487424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1859280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743712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115568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1487424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1859280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743712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115568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1487424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1859280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3245486" y="1635422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8564BEE-4B9A-46C5-AC44-A56174133938}"/>
              </a:ext>
            </a:extLst>
          </p:cNvPr>
          <p:cNvSpPr/>
          <p:nvPr/>
        </p:nvSpPr>
        <p:spPr>
          <a:xfrm>
            <a:off x="6265863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EEA63D8-64AA-4125-92CE-5318C05E7EE2}"/>
              </a:ext>
            </a:extLst>
          </p:cNvPr>
          <p:cNvSpPr/>
          <p:nvPr/>
        </p:nvSpPr>
        <p:spPr>
          <a:xfrm>
            <a:off x="6637719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CFEEB01-AB3E-4635-9769-D16FBA5C15C8}"/>
              </a:ext>
            </a:extLst>
          </p:cNvPr>
          <p:cNvSpPr/>
          <p:nvPr/>
        </p:nvSpPr>
        <p:spPr>
          <a:xfrm>
            <a:off x="6265863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E1195CD-5A3B-4AB2-8995-61DD82A4DB2C}"/>
              </a:ext>
            </a:extLst>
          </p:cNvPr>
          <p:cNvSpPr/>
          <p:nvPr/>
        </p:nvSpPr>
        <p:spPr>
          <a:xfrm>
            <a:off x="6637719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5220494" y="1978152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2644358" y="2045760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9A0BA-674A-4CF3-A0B8-60F0FE5DE498}"/>
                  </a:ext>
                </a:extLst>
              </p:cNvPr>
              <p:cNvSpPr txBox="1"/>
              <p:nvPr/>
            </p:nvSpPr>
            <p:spPr>
              <a:xfrm>
                <a:off x="308511" y="3368223"/>
                <a:ext cx="9470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1∗2+2∗0+3∗1+0∗0+1∗1+2∗2+3∗1+0∗0+1∗2=15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9A0BA-674A-4CF3-A0B8-60F0FE5DE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11" y="3368223"/>
                <a:ext cx="9470157" cy="36933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그룹 41">
            <a:extLst>
              <a:ext uri="{FF2B5EF4-FFF2-40B4-BE49-F238E27FC236}">
                <a16:creationId xmlns:a16="http://schemas.microsoft.com/office/drawing/2014/main" id="{200721FE-CC02-49DD-B176-70BB12F8781C}"/>
              </a:ext>
            </a:extLst>
          </p:cNvPr>
          <p:cNvGrpSpPr/>
          <p:nvPr/>
        </p:nvGrpSpPr>
        <p:grpSpPr>
          <a:xfrm>
            <a:off x="764395" y="1418753"/>
            <a:ext cx="1115568" cy="1115568"/>
            <a:chOff x="3626295" y="1606296"/>
            <a:chExt cx="1115568" cy="1115568"/>
          </a:xfrm>
          <a:noFill/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78BC86B-1C0B-464C-84C5-8EA22E998997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9A53B3D-D16E-476B-AD5F-3BB226A37BD0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96677B1-D660-42EB-9957-F622A175A618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9035D91-5556-4E83-A71A-6222262E13F9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40046F8-671E-4D6F-A09D-C0398FF3E376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73F9379-CE7B-4816-8A58-867C52DE5F53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4B7E99A-5E8A-4354-B3E6-6479C9187FD3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AE482C3-CF99-4838-9904-EF8728076A85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052B651-8C35-43A0-A23B-17BF9F06E1DA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351799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743712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115568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1487424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1859280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743712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115568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1487424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1859280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743712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115568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1487424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1859280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743712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115568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1487424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1859280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3658905" y="1685678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8564BEE-4B9A-46C5-AC44-A56174133938}"/>
              </a:ext>
            </a:extLst>
          </p:cNvPr>
          <p:cNvSpPr/>
          <p:nvPr/>
        </p:nvSpPr>
        <p:spPr>
          <a:xfrm>
            <a:off x="8496999" y="182144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EEA63D8-64AA-4125-92CE-5318C05E7EE2}"/>
              </a:ext>
            </a:extLst>
          </p:cNvPr>
          <p:cNvSpPr/>
          <p:nvPr/>
        </p:nvSpPr>
        <p:spPr>
          <a:xfrm>
            <a:off x="8868855" y="182144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CFEEB01-AB3E-4635-9769-D16FBA5C15C8}"/>
              </a:ext>
            </a:extLst>
          </p:cNvPr>
          <p:cNvSpPr/>
          <p:nvPr/>
        </p:nvSpPr>
        <p:spPr>
          <a:xfrm>
            <a:off x="8496999" y="219330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E1195CD-5A3B-4AB2-8995-61DD82A4DB2C}"/>
              </a:ext>
            </a:extLst>
          </p:cNvPr>
          <p:cNvSpPr/>
          <p:nvPr/>
        </p:nvSpPr>
        <p:spPr>
          <a:xfrm>
            <a:off x="8868855" y="219330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7451630" y="200737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2822448" y="197815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55E9B1C-C5A7-45C4-8AFE-6408C698ECE8}"/>
              </a:ext>
            </a:extLst>
          </p:cNvPr>
          <p:cNvSpPr/>
          <p:nvPr/>
        </p:nvSpPr>
        <p:spPr>
          <a:xfrm>
            <a:off x="5897214" y="19781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C61BE8-999B-415F-B2BC-42764E37AEBB}"/>
              </a:ext>
            </a:extLst>
          </p:cNvPr>
          <p:cNvSpPr txBox="1"/>
          <p:nvPr/>
        </p:nvSpPr>
        <p:spPr>
          <a:xfrm>
            <a:off x="5254370" y="187929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783545" y="307959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3851960" y="307959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1E63F9-5D95-4813-A2EC-5B0DDE29F97D}"/>
              </a:ext>
            </a:extLst>
          </p:cNvPr>
          <p:cNvSpPr txBox="1"/>
          <p:nvPr/>
        </p:nvSpPr>
        <p:spPr>
          <a:xfrm>
            <a:off x="5715063" y="3075316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8161770" y="308605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</p:spTree>
    <p:extLst>
      <p:ext uri="{BB962C8B-B14F-4D97-AF65-F5344CB8AC3E}">
        <p14:creationId xmlns:p14="http://schemas.microsoft.com/office/powerpoint/2010/main" val="328670333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패딩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1269556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641412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2013268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2385124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1269556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641412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2013268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2385124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1269556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641412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2013268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2385124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1269556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641412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2013268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2385124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6373067" y="280179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3877999" y="277558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1163294" y="470642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4829375" y="4738066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7810840" y="4700804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644F80D-D5E5-447A-A792-FA8B34728222}"/>
              </a:ext>
            </a:extLst>
          </p:cNvPr>
          <p:cNvSpPr/>
          <p:nvPr/>
        </p:nvSpPr>
        <p:spPr>
          <a:xfrm>
            <a:off x="2754710" y="231343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3D6453-5451-430E-AE24-9E1B6C8F6B56}"/>
              </a:ext>
            </a:extLst>
          </p:cNvPr>
          <p:cNvSpPr/>
          <p:nvPr/>
        </p:nvSpPr>
        <p:spPr>
          <a:xfrm>
            <a:off x="2754710" y="268528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059B9BD-8B31-403A-8493-78B2E879D4D1}"/>
              </a:ext>
            </a:extLst>
          </p:cNvPr>
          <p:cNvSpPr/>
          <p:nvPr/>
        </p:nvSpPr>
        <p:spPr>
          <a:xfrm>
            <a:off x="2754710" y="305714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441DDBF-7228-4405-8F5A-A524BAD940F0}"/>
              </a:ext>
            </a:extLst>
          </p:cNvPr>
          <p:cNvSpPr/>
          <p:nvPr/>
        </p:nvSpPr>
        <p:spPr>
          <a:xfrm>
            <a:off x="2754710" y="342900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622184F-5960-4AFA-89A7-577F7C9FE7F6}"/>
              </a:ext>
            </a:extLst>
          </p:cNvPr>
          <p:cNvSpPr/>
          <p:nvPr/>
        </p:nvSpPr>
        <p:spPr>
          <a:xfrm>
            <a:off x="1269556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B141708-887B-4438-942B-0E4DEF92FE58}"/>
              </a:ext>
            </a:extLst>
          </p:cNvPr>
          <p:cNvSpPr/>
          <p:nvPr/>
        </p:nvSpPr>
        <p:spPr>
          <a:xfrm>
            <a:off x="1641412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87F74DE-EB90-4815-AFF5-8C2B5B0F4234}"/>
              </a:ext>
            </a:extLst>
          </p:cNvPr>
          <p:cNvSpPr/>
          <p:nvPr/>
        </p:nvSpPr>
        <p:spPr>
          <a:xfrm>
            <a:off x="2013268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EB974DD-7350-4691-8C19-D5A12C84AA03}"/>
              </a:ext>
            </a:extLst>
          </p:cNvPr>
          <p:cNvSpPr/>
          <p:nvPr/>
        </p:nvSpPr>
        <p:spPr>
          <a:xfrm>
            <a:off x="2385124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BE43583-9199-4E89-A438-B455FF578D65}"/>
              </a:ext>
            </a:extLst>
          </p:cNvPr>
          <p:cNvSpPr/>
          <p:nvPr/>
        </p:nvSpPr>
        <p:spPr>
          <a:xfrm>
            <a:off x="2754710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7BCE9D-F775-4EBF-9BFB-ADC4B7C5A9FE}"/>
              </a:ext>
            </a:extLst>
          </p:cNvPr>
          <p:cNvSpPr txBox="1"/>
          <p:nvPr/>
        </p:nvSpPr>
        <p:spPr>
          <a:xfrm>
            <a:off x="4171774" y="120006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6-3+1=4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B9F8406-4024-4E14-84F8-481C44F2142A}"/>
              </a:ext>
            </a:extLst>
          </p:cNvPr>
          <p:cNvSpPr/>
          <p:nvPr/>
        </p:nvSpPr>
        <p:spPr>
          <a:xfrm>
            <a:off x="1269556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9DAF423-CEAF-4C92-A14E-0551C53E0601}"/>
              </a:ext>
            </a:extLst>
          </p:cNvPr>
          <p:cNvSpPr/>
          <p:nvPr/>
        </p:nvSpPr>
        <p:spPr>
          <a:xfrm>
            <a:off x="1641412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337EA8-CD8A-4E57-9E0C-71957C9E9C95}"/>
              </a:ext>
            </a:extLst>
          </p:cNvPr>
          <p:cNvSpPr/>
          <p:nvPr/>
        </p:nvSpPr>
        <p:spPr>
          <a:xfrm>
            <a:off x="2013268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5403C48-B16E-4367-B78E-A9C8CDC46396}"/>
              </a:ext>
            </a:extLst>
          </p:cNvPr>
          <p:cNvSpPr/>
          <p:nvPr/>
        </p:nvSpPr>
        <p:spPr>
          <a:xfrm>
            <a:off x="2385124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4138100-DF2E-4435-BC38-2D6BF17F81D8}"/>
              </a:ext>
            </a:extLst>
          </p:cNvPr>
          <p:cNvSpPr/>
          <p:nvPr/>
        </p:nvSpPr>
        <p:spPr>
          <a:xfrm>
            <a:off x="2754710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7F0E2AC-E8C4-467D-AF96-3927477AB219}"/>
              </a:ext>
            </a:extLst>
          </p:cNvPr>
          <p:cNvSpPr/>
          <p:nvPr/>
        </p:nvSpPr>
        <p:spPr>
          <a:xfrm>
            <a:off x="897699" y="2313753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F38320C-AAA8-4A49-9F28-5A589B2CFA53}"/>
              </a:ext>
            </a:extLst>
          </p:cNvPr>
          <p:cNvSpPr/>
          <p:nvPr/>
        </p:nvSpPr>
        <p:spPr>
          <a:xfrm>
            <a:off x="897699" y="268560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1F09D1F-38BD-40FC-970D-75DEEFA0F5C8}"/>
              </a:ext>
            </a:extLst>
          </p:cNvPr>
          <p:cNvSpPr/>
          <p:nvPr/>
        </p:nvSpPr>
        <p:spPr>
          <a:xfrm>
            <a:off x="897699" y="305746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37D90FF-A9BB-405D-A5B9-613CC02D6D73}"/>
              </a:ext>
            </a:extLst>
          </p:cNvPr>
          <p:cNvSpPr/>
          <p:nvPr/>
        </p:nvSpPr>
        <p:spPr>
          <a:xfrm>
            <a:off x="897699" y="342932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101F306-3435-40EC-8A44-9B9C8F202E37}"/>
              </a:ext>
            </a:extLst>
          </p:cNvPr>
          <p:cNvSpPr/>
          <p:nvPr/>
        </p:nvSpPr>
        <p:spPr>
          <a:xfrm>
            <a:off x="897699" y="380117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444C081-6697-40B6-AC8A-E2ABBCD375B8}"/>
              </a:ext>
            </a:extLst>
          </p:cNvPr>
          <p:cNvSpPr/>
          <p:nvPr/>
        </p:nvSpPr>
        <p:spPr>
          <a:xfrm>
            <a:off x="897699" y="19515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38A3DE-563A-4DEB-9C31-5E1EE491E077}"/>
              </a:ext>
            </a:extLst>
          </p:cNvPr>
          <p:cNvSpPr/>
          <p:nvPr/>
        </p:nvSpPr>
        <p:spPr>
          <a:xfrm>
            <a:off x="7684008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090940-9E38-43CF-90E1-E91375FFFFE5}"/>
              </a:ext>
            </a:extLst>
          </p:cNvPr>
          <p:cNvSpPr/>
          <p:nvPr/>
        </p:nvSpPr>
        <p:spPr>
          <a:xfrm>
            <a:off x="8055864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9643FB-180E-4BC4-89F0-654A36C35508}"/>
              </a:ext>
            </a:extLst>
          </p:cNvPr>
          <p:cNvSpPr/>
          <p:nvPr/>
        </p:nvSpPr>
        <p:spPr>
          <a:xfrm>
            <a:off x="8427720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00BA9B-09F1-40D3-B2D2-632AE57BA4F2}"/>
              </a:ext>
            </a:extLst>
          </p:cNvPr>
          <p:cNvSpPr/>
          <p:nvPr/>
        </p:nvSpPr>
        <p:spPr>
          <a:xfrm>
            <a:off x="8799576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1E2DDD-F38A-4C21-90E3-E54B85CCE06E}"/>
              </a:ext>
            </a:extLst>
          </p:cNvPr>
          <p:cNvSpPr/>
          <p:nvPr/>
        </p:nvSpPr>
        <p:spPr>
          <a:xfrm>
            <a:off x="7684008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E6BCEB-E99C-4AFF-91BE-95112163D51E}"/>
              </a:ext>
            </a:extLst>
          </p:cNvPr>
          <p:cNvSpPr/>
          <p:nvPr/>
        </p:nvSpPr>
        <p:spPr>
          <a:xfrm>
            <a:off x="8055864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ABBF91-A278-4348-A86A-0F2426E69C3A}"/>
              </a:ext>
            </a:extLst>
          </p:cNvPr>
          <p:cNvSpPr/>
          <p:nvPr/>
        </p:nvSpPr>
        <p:spPr>
          <a:xfrm>
            <a:off x="8427720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A12A20C-D569-42A5-ABD5-65F3572CB846}"/>
              </a:ext>
            </a:extLst>
          </p:cNvPr>
          <p:cNvSpPr/>
          <p:nvPr/>
        </p:nvSpPr>
        <p:spPr>
          <a:xfrm>
            <a:off x="8799576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50C079-47D9-435A-A2D6-9A7822104E3C}"/>
              </a:ext>
            </a:extLst>
          </p:cNvPr>
          <p:cNvSpPr/>
          <p:nvPr/>
        </p:nvSpPr>
        <p:spPr>
          <a:xfrm>
            <a:off x="7684008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71A596-031D-49D1-967A-AE4587EC9627}"/>
              </a:ext>
            </a:extLst>
          </p:cNvPr>
          <p:cNvSpPr/>
          <p:nvPr/>
        </p:nvSpPr>
        <p:spPr>
          <a:xfrm>
            <a:off x="8055864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B14BB9-B2BF-4C74-8F07-DEABB3238C6A}"/>
              </a:ext>
            </a:extLst>
          </p:cNvPr>
          <p:cNvSpPr/>
          <p:nvPr/>
        </p:nvSpPr>
        <p:spPr>
          <a:xfrm>
            <a:off x="8427720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A4FACC8-4F2A-4327-8AA0-ED94C4423700}"/>
              </a:ext>
            </a:extLst>
          </p:cNvPr>
          <p:cNvSpPr/>
          <p:nvPr/>
        </p:nvSpPr>
        <p:spPr>
          <a:xfrm>
            <a:off x="8799576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22B6F4-1119-4029-8C5F-952398245CFB}"/>
              </a:ext>
            </a:extLst>
          </p:cNvPr>
          <p:cNvSpPr/>
          <p:nvPr/>
        </p:nvSpPr>
        <p:spPr>
          <a:xfrm>
            <a:off x="7684008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633CAA-EEB3-457F-B5AC-A34F0756CB7E}"/>
              </a:ext>
            </a:extLst>
          </p:cNvPr>
          <p:cNvSpPr/>
          <p:nvPr/>
        </p:nvSpPr>
        <p:spPr>
          <a:xfrm>
            <a:off x="8055864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598C6C2-AFB6-44CD-B475-33376D516B21}"/>
              </a:ext>
            </a:extLst>
          </p:cNvPr>
          <p:cNvSpPr/>
          <p:nvPr/>
        </p:nvSpPr>
        <p:spPr>
          <a:xfrm>
            <a:off x="8427720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9EBF477-0AAB-4376-8A33-38CF9ECF0540}"/>
              </a:ext>
            </a:extLst>
          </p:cNvPr>
          <p:cNvSpPr/>
          <p:nvPr/>
        </p:nvSpPr>
        <p:spPr>
          <a:xfrm>
            <a:off x="8799576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4661575" y="2499360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9032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4576437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1449547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821403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2193259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2565115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1449547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821403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2193259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2565115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1449547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821403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2193259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2565115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1449547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821403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2193259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2565115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6307894" y="175477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3995973" y="1698925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1387530" y="5117201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4878065" y="5117201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7528770" y="5117201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7BCE9D-F775-4EBF-9BFB-ADC4B7C5A9FE}"/>
              </a:ext>
            </a:extLst>
          </p:cNvPr>
          <p:cNvSpPr txBox="1"/>
          <p:nvPr/>
        </p:nvSpPr>
        <p:spPr>
          <a:xfrm>
            <a:off x="4287570" y="87589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968126D-5EAB-4732-8AD0-CFB0D4067E3D}"/>
              </a:ext>
            </a:extLst>
          </p:cNvPr>
          <p:cNvGrpSpPr/>
          <p:nvPr/>
        </p:nvGrpSpPr>
        <p:grpSpPr>
          <a:xfrm>
            <a:off x="4718728" y="1540258"/>
            <a:ext cx="743712" cy="743712"/>
            <a:chOff x="4662403" y="1575270"/>
            <a:chExt cx="743712" cy="743712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4662403" y="1575270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5034259" y="1575270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4662403" y="194712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5034259" y="194712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3BB97A2-499C-4AAD-AC99-93276A8CFB42}"/>
              </a:ext>
            </a:extLst>
          </p:cNvPr>
          <p:cNvSpPr/>
          <p:nvPr/>
        </p:nvSpPr>
        <p:spPr>
          <a:xfrm>
            <a:off x="7616054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5EEA3E6-B7E1-4506-939B-191AB5F53712}"/>
              </a:ext>
            </a:extLst>
          </p:cNvPr>
          <p:cNvSpPr/>
          <p:nvPr/>
        </p:nvSpPr>
        <p:spPr>
          <a:xfrm>
            <a:off x="7987910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830CDC6-AC2A-4AB2-B5FD-385B961F1C3D}"/>
              </a:ext>
            </a:extLst>
          </p:cNvPr>
          <p:cNvSpPr/>
          <p:nvPr/>
        </p:nvSpPr>
        <p:spPr>
          <a:xfrm>
            <a:off x="8359766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220D681-3808-458F-B3F6-ABDDD888EA8D}"/>
              </a:ext>
            </a:extLst>
          </p:cNvPr>
          <p:cNvSpPr/>
          <p:nvPr/>
        </p:nvSpPr>
        <p:spPr>
          <a:xfrm>
            <a:off x="7616054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F95C742-9574-47BB-BA20-B92AE4DBFA88}"/>
              </a:ext>
            </a:extLst>
          </p:cNvPr>
          <p:cNvSpPr/>
          <p:nvPr/>
        </p:nvSpPr>
        <p:spPr>
          <a:xfrm>
            <a:off x="7987910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6A3F454-62E1-40F9-BD3D-AEB9A32F0452}"/>
              </a:ext>
            </a:extLst>
          </p:cNvPr>
          <p:cNvSpPr/>
          <p:nvPr/>
        </p:nvSpPr>
        <p:spPr>
          <a:xfrm>
            <a:off x="8359766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876682C-6626-41DD-B6AD-74E041792325}"/>
              </a:ext>
            </a:extLst>
          </p:cNvPr>
          <p:cNvSpPr/>
          <p:nvPr/>
        </p:nvSpPr>
        <p:spPr>
          <a:xfrm>
            <a:off x="7616054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2216475-8B3A-4AF7-A9E7-B8C220CCB4A7}"/>
              </a:ext>
            </a:extLst>
          </p:cNvPr>
          <p:cNvSpPr/>
          <p:nvPr/>
        </p:nvSpPr>
        <p:spPr>
          <a:xfrm>
            <a:off x="7987910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16B91F4-A8E8-4D6A-A8A3-16913B4BE01E}"/>
              </a:ext>
            </a:extLst>
          </p:cNvPr>
          <p:cNvSpPr/>
          <p:nvPr/>
        </p:nvSpPr>
        <p:spPr>
          <a:xfrm>
            <a:off x="8359766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82B2C31-B4A4-482B-A3BB-3FF26E84EB71}"/>
              </a:ext>
            </a:extLst>
          </p:cNvPr>
          <p:cNvSpPr/>
          <p:nvPr/>
        </p:nvSpPr>
        <p:spPr>
          <a:xfrm>
            <a:off x="1449547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5268EAE-CD34-48F8-A3A7-3445F0D0FD33}"/>
              </a:ext>
            </a:extLst>
          </p:cNvPr>
          <p:cNvSpPr/>
          <p:nvPr/>
        </p:nvSpPr>
        <p:spPr>
          <a:xfrm>
            <a:off x="1821403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F30DA85-6E45-44CF-8199-BB8EBF9AED56}"/>
              </a:ext>
            </a:extLst>
          </p:cNvPr>
          <p:cNvSpPr/>
          <p:nvPr/>
        </p:nvSpPr>
        <p:spPr>
          <a:xfrm>
            <a:off x="2193259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CC5B89-4B0B-4340-B61A-5280B948D74F}"/>
              </a:ext>
            </a:extLst>
          </p:cNvPr>
          <p:cNvSpPr/>
          <p:nvPr/>
        </p:nvSpPr>
        <p:spPr>
          <a:xfrm>
            <a:off x="2565115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C2F431C-2E09-482C-8822-F5FB281143AC}"/>
              </a:ext>
            </a:extLst>
          </p:cNvPr>
          <p:cNvSpPr/>
          <p:nvPr/>
        </p:nvSpPr>
        <p:spPr>
          <a:xfrm>
            <a:off x="1449547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3722717-1E92-4F02-B741-936F6A179AE1}"/>
              </a:ext>
            </a:extLst>
          </p:cNvPr>
          <p:cNvSpPr/>
          <p:nvPr/>
        </p:nvSpPr>
        <p:spPr>
          <a:xfrm>
            <a:off x="1821403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5B595BA-4784-477B-8C6E-2B6D92D9155D}"/>
              </a:ext>
            </a:extLst>
          </p:cNvPr>
          <p:cNvSpPr/>
          <p:nvPr/>
        </p:nvSpPr>
        <p:spPr>
          <a:xfrm>
            <a:off x="2193259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D3B0088-7AD7-4159-8703-0F7D3BBB96EA}"/>
              </a:ext>
            </a:extLst>
          </p:cNvPr>
          <p:cNvSpPr/>
          <p:nvPr/>
        </p:nvSpPr>
        <p:spPr>
          <a:xfrm>
            <a:off x="2565115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DF48BE9-91C0-4A4F-B726-7EA808D06942}"/>
              </a:ext>
            </a:extLst>
          </p:cNvPr>
          <p:cNvSpPr/>
          <p:nvPr/>
        </p:nvSpPr>
        <p:spPr>
          <a:xfrm>
            <a:off x="1449547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6468849B-3E03-4C1E-8903-7A4564CD96DD}"/>
              </a:ext>
            </a:extLst>
          </p:cNvPr>
          <p:cNvSpPr/>
          <p:nvPr/>
        </p:nvSpPr>
        <p:spPr>
          <a:xfrm>
            <a:off x="1821403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6A9162B-25D9-4F7D-8442-66D0EE91183E}"/>
              </a:ext>
            </a:extLst>
          </p:cNvPr>
          <p:cNvSpPr/>
          <p:nvPr/>
        </p:nvSpPr>
        <p:spPr>
          <a:xfrm>
            <a:off x="2193259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0CF41E1-11DC-4514-94C4-AAB660B69F59}"/>
              </a:ext>
            </a:extLst>
          </p:cNvPr>
          <p:cNvSpPr/>
          <p:nvPr/>
        </p:nvSpPr>
        <p:spPr>
          <a:xfrm>
            <a:off x="2565115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DF42EE8-13EA-4885-A999-E12354E45338}"/>
              </a:ext>
            </a:extLst>
          </p:cNvPr>
          <p:cNvSpPr/>
          <p:nvPr/>
        </p:nvSpPr>
        <p:spPr>
          <a:xfrm>
            <a:off x="1449547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D38A6CE-1618-4B8E-BBA7-30A6E3A67E0B}"/>
              </a:ext>
            </a:extLst>
          </p:cNvPr>
          <p:cNvSpPr/>
          <p:nvPr/>
        </p:nvSpPr>
        <p:spPr>
          <a:xfrm>
            <a:off x="1821403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6851E38-6E0E-418A-A2B2-888CA744BE8B}"/>
              </a:ext>
            </a:extLst>
          </p:cNvPr>
          <p:cNvSpPr/>
          <p:nvPr/>
        </p:nvSpPr>
        <p:spPr>
          <a:xfrm>
            <a:off x="2193259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7A89F43-2923-46D6-86EE-800D2B4A9087}"/>
              </a:ext>
            </a:extLst>
          </p:cNvPr>
          <p:cNvSpPr/>
          <p:nvPr/>
        </p:nvSpPr>
        <p:spPr>
          <a:xfrm>
            <a:off x="2565115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오른쪽 128">
            <a:extLst>
              <a:ext uri="{FF2B5EF4-FFF2-40B4-BE49-F238E27FC236}">
                <a16:creationId xmlns:a16="http://schemas.microsoft.com/office/drawing/2014/main" id="{9A56C601-F87D-4F6A-9F09-AAEC326EB05D}"/>
              </a:ext>
            </a:extLst>
          </p:cNvPr>
          <p:cNvSpPr/>
          <p:nvPr/>
        </p:nvSpPr>
        <p:spPr>
          <a:xfrm>
            <a:off x="6553058" y="3782181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0CD44DC1-13AB-4139-87B9-FA03CEBE62EE}"/>
              </a:ext>
            </a:extLst>
          </p:cNvPr>
          <p:cNvSpPr/>
          <p:nvPr/>
        </p:nvSpPr>
        <p:spPr>
          <a:xfrm>
            <a:off x="4057990" y="3755966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4886427-44A9-467E-BD7B-21B44FA3AE35}"/>
              </a:ext>
            </a:extLst>
          </p:cNvPr>
          <p:cNvSpPr txBox="1"/>
          <p:nvPr/>
        </p:nvSpPr>
        <p:spPr>
          <a:xfrm>
            <a:off x="4287570" y="3019175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693D3B2-C9CA-4650-84CD-26E3704DAD13}"/>
              </a:ext>
            </a:extLst>
          </p:cNvPr>
          <p:cNvGrpSpPr/>
          <p:nvPr/>
        </p:nvGrpSpPr>
        <p:grpSpPr>
          <a:xfrm>
            <a:off x="4749737" y="3638284"/>
            <a:ext cx="743712" cy="743712"/>
            <a:chOff x="4662403" y="3636698"/>
            <a:chExt cx="743712" cy="743712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FE306007-00E4-4B91-A734-B7F7B4A9A65C}"/>
                </a:ext>
              </a:extLst>
            </p:cNvPr>
            <p:cNvSpPr/>
            <p:nvPr/>
          </p:nvSpPr>
          <p:spPr>
            <a:xfrm>
              <a:off x="4662403" y="363669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898A8CFE-1105-44C6-9FA7-46030249532D}"/>
                </a:ext>
              </a:extLst>
            </p:cNvPr>
            <p:cNvSpPr/>
            <p:nvPr/>
          </p:nvSpPr>
          <p:spPr>
            <a:xfrm>
              <a:off x="5034259" y="363669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86AEB188-77F9-4B60-B3CE-DE0C1C6A3062}"/>
                </a:ext>
              </a:extLst>
            </p:cNvPr>
            <p:cNvSpPr/>
            <p:nvPr/>
          </p:nvSpPr>
          <p:spPr>
            <a:xfrm>
              <a:off x="4662403" y="400855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7860E6F3-2C8A-4678-ABAE-B2F5EC6D98ED}"/>
                </a:ext>
              </a:extLst>
            </p:cNvPr>
            <p:cNvSpPr/>
            <p:nvPr/>
          </p:nvSpPr>
          <p:spPr>
            <a:xfrm>
              <a:off x="5034259" y="400855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1259F41-FE92-4082-8D73-C264CA35B300}"/>
              </a:ext>
            </a:extLst>
          </p:cNvPr>
          <p:cNvSpPr/>
          <p:nvPr/>
        </p:nvSpPr>
        <p:spPr>
          <a:xfrm>
            <a:off x="7678071" y="352546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5E06890-98AB-48EF-A4DC-3819053A191E}"/>
              </a:ext>
            </a:extLst>
          </p:cNvPr>
          <p:cNvSpPr/>
          <p:nvPr/>
        </p:nvSpPr>
        <p:spPr>
          <a:xfrm>
            <a:off x="8049927" y="352546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C653E31-A445-4F2C-AEA9-F85C63FE6ABF}"/>
              </a:ext>
            </a:extLst>
          </p:cNvPr>
          <p:cNvSpPr/>
          <p:nvPr/>
        </p:nvSpPr>
        <p:spPr>
          <a:xfrm>
            <a:off x="7678071" y="389732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A1615B-8BA0-48D0-8953-7A63E11522F2}"/>
              </a:ext>
            </a:extLst>
          </p:cNvPr>
          <p:cNvSpPr/>
          <p:nvPr/>
        </p:nvSpPr>
        <p:spPr>
          <a:xfrm>
            <a:off x="8049927" y="389732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01641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99147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161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:(4,4),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:1, Stride:1,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:(3,3)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39164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245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:(7,7),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:0, Stride:2,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:(3,3)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7+2∗0−3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7+2∗0−3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97777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553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:(28,31),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:2, Stride:3,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:(5,5)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1499501" y="4345350"/>
                <a:ext cx="4155561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28+2∗2−5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01" y="4345350"/>
                <a:ext cx="4155561" cy="701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1499501" y="5406054"/>
                <a:ext cx="4225900" cy="698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=11=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01" y="5406054"/>
                <a:ext cx="4225900" cy="6989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796825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266142" y="957188"/>
            <a:ext cx="5553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:(28,31),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:2, Stride:3,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:(5,5)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668363" y="1669322"/>
                <a:ext cx="4155561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28+2∗2−5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63" y="1669322"/>
                <a:ext cx="4155561" cy="7013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668363" y="2730026"/>
                <a:ext cx="4225900" cy="698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=11=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63" y="2730026"/>
                <a:ext cx="4225900" cy="6989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550094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데이터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BC1A8B-4D4D-4217-94E3-E325E4286DA0}"/>
              </a:ext>
            </a:extLst>
          </p:cNvPr>
          <p:cNvSpPr/>
          <p:nvPr/>
        </p:nvSpPr>
        <p:spPr>
          <a:xfrm>
            <a:off x="2344602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58006C-0E4A-43E6-B133-D26269CE03D4}"/>
              </a:ext>
            </a:extLst>
          </p:cNvPr>
          <p:cNvSpPr/>
          <p:nvPr/>
        </p:nvSpPr>
        <p:spPr>
          <a:xfrm>
            <a:off x="2716458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D19C14-EFA5-4ADF-9697-FE12812A3291}"/>
              </a:ext>
            </a:extLst>
          </p:cNvPr>
          <p:cNvSpPr/>
          <p:nvPr/>
        </p:nvSpPr>
        <p:spPr>
          <a:xfrm>
            <a:off x="3088314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D26142-6E49-4027-BB9A-7F438025E393}"/>
              </a:ext>
            </a:extLst>
          </p:cNvPr>
          <p:cNvSpPr/>
          <p:nvPr/>
        </p:nvSpPr>
        <p:spPr>
          <a:xfrm>
            <a:off x="3460170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188C73-8400-421A-A23F-7912B19D0E36}"/>
              </a:ext>
            </a:extLst>
          </p:cNvPr>
          <p:cNvSpPr/>
          <p:nvPr/>
        </p:nvSpPr>
        <p:spPr>
          <a:xfrm>
            <a:off x="2344602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A66453-7652-4A32-A896-532949426450}"/>
              </a:ext>
            </a:extLst>
          </p:cNvPr>
          <p:cNvSpPr/>
          <p:nvPr/>
        </p:nvSpPr>
        <p:spPr>
          <a:xfrm>
            <a:off x="2716458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715530-773A-4F13-B6D3-2DB4A6B2450E}"/>
              </a:ext>
            </a:extLst>
          </p:cNvPr>
          <p:cNvSpPr/>
          <p:nvPr/>
        </p:nvSpPr>
        <p:spPr>
          <a:xfrm>
            <a:off x="3088314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4FFCAB-559A-4EC9-AC62-0FE066EA235C}"/>
              </a:ext>
            </a:extLst>
          </p:cNvPr>
          <p:cNvSpPr/>
          <p:nvPr/>
        </p:nvSpPr>
        <p:spPr>
          <a:xfrm>
            <a:off x="3460170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6242D2-FF84-43D7-8A9A-5F1CB3EC396C}"/>
              </a:ext>
            </a:extLst>
          </p:cNvPr>
          <p:cNvSpPr/>
          <p:nvPr/>
        </p:nvSpPr>
        <p:spPr>
          <a:xfrm>
            <a:off x="2344602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9F7C9F0-E190-4D46-96C1-D9D7CE24B550}"/>
              </a:ext>
            </a:extLst>
          </p:cNvPr>
          <p:cNvSpPr/>
          <p:nvPr/>
        </p:nvSpPr>
        <p:spPr>
          <a:xfrm>
            <a:off x="2716458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1A450A8-0B10-4446-86DA-FD127B5FAEE4}"/>
              </a:ext>
            </a:extLst>
          </p:cNvPr>
          <p:cNvSpPr/>
          <p:nvPr/>
        </p:nvSpPr>
        <p:spPr>
          <a:xfrm>
            <a:off x="3088314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53F8FD5-2769-4A95-8CD6-C4708D9EE566}"/>
              </a:ext>
            </a:extLst>
          </p:cNvPr>
          <p:cNvSpPr/>
          <p:nvPr/>
        </p:nvSpPr>
        <p:spPr>
          <a:xfrm>
            <a:off x="3460170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7E9634C-6BBF-4DC9-A6A9-67E31E513698}"/>
              </a:ext>
            </a:extLst>
          </p:cNvPr>
          <p:cNvSpPr/>
          <p:nvPr/>
        </p:nvSpPr>
        <p:spPr>
          <a:xfrm>
            <a:off x="2344602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838676-B978-4E1A-BE80-7E3D962A4F84}"/>
              </a:ext>
            </a:extLst>
          </p:cNvPr>
          <p:cNvSpPr/>
          <p:nvPr/>
        </p:nvSpPr>
        <p:spPr>
          <a:xfrm>
            <a:off x="2716458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9FBC222-9525-49FC-80FB-963EDF179C74}"/>
              </a:ext>
            </a:extLst>
          </p:cNvPr>
          <p:cNvSpPr/>
          <p:nvPr/>
        </p:nvSpPr>
        <p:spPr>
          <a:xfrm>
            <a:off x="3088314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05A3DA-13B6-4865-AF9D-0E6C978F5D3F}"/>
              </a:ext>
            </a:extLst>
          </p:cNvPr>
          <p:cNvSpPr/>
          <p:nvPr/>
        </p:nvSpPr>
        <p:spPr>
          <a:xfrm>
            <a:off x="3460170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5110135-7A5B-4EC3-AAE2-B25F484F273F}"/>
              </a:ext>
            </a:extLst>
          </p:cNvPr>
          <p:cNvSpPr/>
          <p:nvPr/>
        </p:nvSpPr>
        <p:spPr>
          <a:xfrm>
            <a:off x="2158674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11E114F-9101-4811-B0AF-4B8091581FBC}"/>
              </a:ext>
            </a:extLst>
          </p:cNvPr>
          <p:cNvSpPr/>
          <p:nvPr/>
        </p:nvSpPr>
        <p:spPr>
          <a:xfrm>
            <a:off x="2530530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C84F232-F7E7-4D2E-AE3E-B0D99FB598F0}"/>
              </a:ext>
            </a:extLst>
          </p:cNvPr>
          <p:cNvSpPr/>
          <p:nvPr/>
        </p:nvSpPr>
        <p:spPr>
          <a:xfrm>
            <a:off x="2902386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6CA75EC-89AF-4041-AD29-1FB819DE5D54}"/>
              </a:ext>
            </a:extLst>
          </p:cNvPr>
          <p:cNvSpPr/>
          <p:nvPr/>
        </p:nvSpPr>
        <p:spPr>
          <a:xfrm>
            <a:off x="3274242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5683A72-3B95-4D56-BEB6-240571BF34D0}"/>
              </a:ext>
            </a:extLst>
          </p:cNvPr>
          <p:cNvSpPr/>
          <p:nvPr/>
        </p:nvSpPr>
        <p:spPr>
          <a:xfrm>
            <a:off x="2158674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90CBD79-562D-46A6-BFDF-FA7372ADF5D0}"/>
              </a:ext>
            </a:extLst>
          </p:cNvPr>
          <p:cNvSpPr/>
          <p:nvPr/>
        </p:nvSpPr>
        <p:spPr>
          <a:xfrm>
            <a:off x="2530530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C6E8933-2E90-4E3F-90ED-E71E138F3421}"/>
              </a:ext>
            </a:extLst>
          </p:cNvPr>
          <p:cNvSpPr/>
          <p:nvPr/>
        </p:nvSpPr>
        <p:spPr>
          <a:xfrm>
            <a:off x="2902386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3F507F8-A159-4FFE-9D84-D49CF93A7128}"/>
              </a:ext>
            </a:extLst>
          </p:cNvPr>
          <p:cNvSpPr/>
          <p:nvPr/>
        </p:nvSpPr>
        <p:spPr>
          <a:xfrm>
            <a:off x="3274242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DFCB907-1BD0-41D4-800F-4D256F52D23D}"/>
              </a:ext>
            </a:extLst>
          </p:cNvPr>
          <p:cNvSpPr/>
          <p:nvPr/>
        </p:nvSpPr>
        <p:spPr>
          <a:xfrm>
            <a:off x="2158674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229BB2A-B6CB-4190-A137-534322E0D480}"/>
              </a:ext>
            </a:extLst>
          </p:cNvPr>
          <p:cNvSpPr/>
          <p:nvPr/>
        </p:nvSpPr>
        <p:spPr>
          <a:xfrm>
            <a:off x="2530530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7A8A28-5BB0-44F2-96B4-DB4C3E40E115}"/>
              </a:ext>
            </a:extLst>
          </p:cNvPr>
          <p:cNvSpPr/>
          <p:nvPr/>
        </p:nvSpPr>
        <p:spPr>
          <a:xfrm>
            <a:off x="2902386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6FEFFE-6B81-4912-A199-65446C270760}"/>
              </a:ext>
            </a:extLst>
          </p:cNvPr>
          <p:cNvSpPr/>
          <p:nvPr/>
        </p:nvSpPr>
        <p:spPr>
          <a:xfrm>
            <a:off x="3274242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98AA297-408E-4239-AB64-E49B7866F5FD}"/>
              </a:ext>
            </a:extLst>
          </p:cNvPr>
          <p:cNvSpPr/>
          <p:nvPr/>
        </p:nvSpPr>
        <p:spPr>
          <a:xfrm>
            <a:off x="2158674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18D5D7D-17D9-450D-9019-AEB6E5D740CF}"/>
              </a:ext>
            </a:extLst>
          </p:cNvPr>
          <p:cNvSpPr/>
          <p:nvPr/>
        </p:nvSpPr>
        <p:spPr>
          <a:xfrm>
            <a:off x="2530530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F2E5EA2-A221-4EE3-BA5E-8DDA18CC6B6E}"/>
              </a:ext>
            </a:extLst>
          </p:cNvPr>
          <p:cNvSpPr/>
          <p:nvPr/>
        </p:nvSpPr>
        <p:spPr>
          <a:xfrm>
            <a:off x="2902386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DE71D18-C42C-403E-93DC-4CDE61110192}"/>
              </a:ext>
            </a:extLst>
          </p:cNvPr>
          <p:cNvSpPr/>
          <p:nvPr/>
        </p:nvSpPr>
        <p:spPr>
          <a:xfrm>
            <a:off x="3274242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A7690BB-FEC0-471D-8F83-1B827CFA31A0}"/>
              </a:ext>
            </a:extLst>
          </p:cNvPr>
          <p:cNvSpPr/>
          <p:nvPr/>
        </p:nvSpPr>
        <p:spPr>
          <a:xfrm>
            <a:off x="1972746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5D060C8-D5F3-4291-84D7-AE0C8C88D38E}"/>
              </a:ext>
            </a:extLst>
          </p:cNvPr>
          <p:cNvSpPr/>
          <p:nvPr/>
        </p:nvSpPr>
        <p:spPr>
          <a:xfrm>
            <a:off x="2344602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0FFB6CB-A930-437D-8F1B-E7A3EBBEA3E1}"/>
              </a:ext>
            </a:extLst>
          </p:cNvPr>
          <p:cNvSpPr/>
          <p:nvPr/>
        </p:nvSpPr>
        <p:spPr>
          <a:xfrm>
            <a:off x="2716458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C8FFA4-1C07-4AE1-8C56-15CE4471A10F}"/>
              </a:ext>
            </a:extLst>
          </p:cNvPr>
          <p:cNvSpPr/>
          <p:nvPr/>
        </p:nvSpPr>
        <p:spPr>
          <a:xfrm>
            <a:off x="3088314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DA3453D-2F68-4CDC-A498-C077C3EC2C19}"/>
              </a:ext>
            </a:extLst>
          </p:cNvPr>
          <p:cNvSpPr/>
          <p:nvPr/>
        </p:nvSpPr>
        <p:spPr>
          <a:xfrm>
            <a:off x="1972746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60F397C-2198-4E65-8134-34E49BF79873}"/>
              </a:ext>
            </a:extLst>
          </p:cNvPr>
          <p:cNvSpPr/>
          <p:nvPr/>
        </p:nvSpPr>
        <p:spPr>
          <a:xfrm>
            <a:off x="2344602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E4FAD03-0597-438C-B787-D114537619DD}"/>
              </a:ext>
            </a:extLst>
          </p:cNvPr>
          <p:cNvSpPr/>
          <p:nvPr/>
        </p:nvSpPr>
        <p:spPr>
          <a:xfrm>
            <a:off x="2716458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A92B28D-C3EE-4063-8B07-1FBC57AF8291}"/>
              </a:ext>
            </a:extLst>
          </p:cNvPr>
          <p:cNvSpPr/>
          <p:nvPr/>
        </p:nvSpPr>
        <p:spPr>
          <a:xfrm>
            <a:off x="3088314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26739A1-56B2-4E56-9958-3A9CCF2A2093}"/>
              </a:ext>
            </a:extLst>
          </p:cNvPr>
          <p:cNvSpPr/>
          <p:nvPr/>
        </p:nvSpPr>
        <p:spPr>
          <a:xfrm>
            <a:off x="1972746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AE914C3-27A4-453E-8216-94FDFC345780}"/>
              </a:ext>
            </a:extLst>
          </p:cNvPr>
          <p:cNvSpPr/>
          <p:nvPr/>
        </p:nvSpPr>
        <p:spPr>
          <a:xfrm>
            <a:off x="2344602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72E6D1E-A53A-4253-B684-F611DC2709EF}"/>
              </a:ext>
            </a:extLst>
          </p:cNvPr>
          <p:cNvSpPr/>
          <p:nvPr/>
        </p:nvSpPr>
        <p:spPr>
          <a:xfrm>
            <a:off x="2716458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B056893-7545-46D6-9DE3-FFB1C3363797}"/>
              </a:ext>
            </a:extLst>
          </p:cNvPr>
          <p:cNvSpPr/>
          <p:nvPr/>
        </p:nvSpPr>
        <p:spPr>
          <a:xfrm>
            <a:off x="3088314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E8BE8FD-4B35-4698-AA9B-807B72253930}"/>
              </a:ext>
            </a:extLst>
          </p:cNvPr>
          <p:cNvSpPr/>
          <p:nvPr/>
        </p:nvSpPr>
        <p:spPr>
          <a:xfrm>
            <a:off x="1972746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BE60163-8240-4E52-8376-4E7C2789A287}"/>
              </a:ext>
            </a:extLst>
          </p:cNvPr>
          <p:cNvSpPr/>
          <p:nvPr/>
        </p:nvSpPr>
        <p:spPr>
          <a:xfrm>
            <a:off x="2344602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62DA894-C272-4066-BB38-8051D128DF4B}"/>
              </a:ext>
            </a:extLst>
          </p:cNvPr>
          <p:cNvSpPr/>
          <p:nvPr/>
        </p:nvSpPr>
        <p:spPr>
          <a:xfrm>
            <a:off x="2716458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E856313-C689-47CE-A28F-CA3B04FEC77C}"/>
              </a:ext>
            </a:extLst>
          </p:cNvPr>
          <p:cNvSpPr/>
          <p:nvPr/>
        </p:nvSpPr>
        <p:spPr>
          <a:xfrm>
            <a:off x="3088314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0992F55-02D7-4878-AB4C-803263F81B81}"/>
              </a:ext>
            </a:extLst>
          </p:cNvPr>
          <p:cNvGrpSpPr/>
          <p:nvPr/>
        </p:nvGrpSpPr>
        <p:grpSpPr>
          <a:xfrm>
            <a:off x="5320606" y="1771279"/>
            <a:ext cx="1115568" cy="1115568"/>
            <a:chOff x="3626295" y="1606296"/>
            <a:chExt cx="1115568" cy="1115568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ECE9CDF-D0C6-4C1D-9C23-5FFEC2ED0E51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B5D31D6-B9DA-4A3C-99DF-80042A41378B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96699C7-1636-48E9-95D2-1AF3A46D74BC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13063181-8821-4C6C-8659-BFEE282917ED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C06916-CAEB-4249-98DD-556BC74C997D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0750CFC-EAC3-4FB4-B375-CEB6AC017110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378A205-CBCE-4895-B29C-52C786E9EF2A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0DE2A21-0063-419D-A961-5596BFCE8977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AC5799B-2210-433C-8F6D-7655A849F79C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22D2594-AAD6-4809-A0F1-82941498281F}"/>
              </a:ext>
            </a:extLst>
          </p:cNvPr>
          <p:cNvGrpSpPr/>
          <p:nvPr/>
        </p:nvGrpSpPr>
        <p:grpSpPr>
          <a:xfrm>
            <a:off x="5216845" y="1957207"/>
            <a:ext cx="1115568" cy="1115568"/>
            <a:chOff x="3626295" y="1606296"/>
            <a:chExt cx="1115568" cy="1115568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CD527506-1F72-4BC6-B3BC-55761FEE2835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54A8A5F-576B-4598-9158-1C887238D56B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E84FC83-A293-4FD5-93B1-7E295F033BEA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DDF8064-5770-4E70-AA23-0F1D50C8327D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7C8ADF3-208D-44B6-B399-7B52F5D91C03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D7455AE-7B5B-490B-9000-9F8B22741393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74C50949-0ABB-4B6F-8B77-CBF0E7661F74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BCBBD9AE-A044-4536-9025-D2B6D7F968C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1CE3FA8-A037-4030-85F6-288B4E771ECD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CCBF0CD-0163-442F-B34F-840F7527D294}"/>
              </a:ext>
            </a:extLst>
          </p:cNvPr>
          <p:cNvSpPr/>
          <p:nvPr/>
        </p:nvSpPr>
        <p:spPr>
          <a:xfrm>
            <a:off x="5113084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83EA515-A25E-4614-890F-B1BFB62CF9AC}"/>
              </a:ext>
            </a:extLst>
          </p:cNvPr>
          <p:cNvSpPr/>
          <p:nvPr/>
        </p:nvSpPr>
        <p:spPr>
          <a:xfrm>
            <a:off x="5484940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86B3313-922E-4133-B531-7784C2E13AA4}"/>
              </a:ext>
            </a:extLst>
          </p:cNvPr>
          <p:cNvSpPr/>
          <p:nvPr/>
        </p:nvSpPr>
        <p:spPr>
          <a:xfrm>
            <a:off x="5856796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01AB466-34BD-491C-BD30-AA42E494CD8E}"/>
              </a:ext>
            </a:extLst>
          </p:cNvPr>
          <p:cNvSpPr/>
          <p:nvPr/>
        </p:nvSpPr>
        <p:spPr>
          <a:xfrm>
            <a:off x="5113084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B2A5A33-A1AF-4C84-BECB-7E0E49E3B6DA}"/>
              </a:ext>
            </a:extLst>
          </p:cNvPr>
          <p:cNvSpPr/>
          <p:nvPr/>
        </p:nvSpPr>
        <p:spPr>
          <a:xfrm>
            <a:off x="5484940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D5079DE-BBEA-4EC2-9ADF-4085376DECC0}"/>
              </a:ext>
            </a:extLst>
          </p:cNvPr>
          <p:cNvSpPr/>
          <p:nvPr/>
        </p:nvSpPr>
        <p:spPr>
          <a:xfrm>
            <a:off x="5856796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0E89BB1-D088-40A1-80A8-0EFCF638FEF2}"/>
              </a:ext>
            </a:extLst>
          </p:cNvPr>
          <p:cNvSpPr/>
          <p:nvPr/>
        </p:nvSpPr>
        <p:spPr>
          <a:xfrm>
            <a:off x="5113084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050F182-D0E0-4351-9A4F-6A6E573AFEE2}"/>
              </a:ext>
            </a:extLst>
          </p:cNvPr>
          <p:cNvSpPr/>
          <p:nvPr/>
        </p:nvSpPr>
        <p:spPr>
          <a:xfrm>
            <a:off x="5484940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C63D472-E0E6-491B-AC99-DB8A37CABE2E}"/>
              </a:ext>
            </a:extLst>
          </p:cNvPr>
          <p:cNvSpPr/>
          <p:nvPr/>
        </p:nvSpPr>
        <p:spPr>
          <a:xfrm>
            <a:off x="5856796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1CCD9FD-13D6-4DFC-BCAA-A92713ECAAB7}"/>
              </a:ext>
            </a:extLst>
          </p:cNvPr>
          <p:cNvSpPr/>
          <p:nvPr/>
        </p:nvSpPr>
        <p:spPr>
          <a:xfrm>
            <a:off x="8110767" y="206511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6BBCAF3-FFDE-4943-8037-5EFC2902A21B}"/>
              </a:ext>
            </a:extLst>
          </p:cNvPr>
          <p:cNvSpPr/>
          <p:nvPr/>
        </p:nvSpPr>
        <p:spPr>
          <a:xfrm>
            <a:off x="8482623" y="206511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B0C2A83-22A7-4310-B6F2-658E618D6B4C}"/>
              </a:ext>
            </a:extLst>
          </p:cNvPr>
          <p:cNvSpPr/>
          <p:nvPr/>
        </p:nvSpPr>
        <p:spPr>
          <a:xfrm>
            <a:off x="8110767" y="243697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8AB809E-17E0-4325-8285-56C527CA4912}"/>
              </a:ext>
            </a:extLst>
          </p:cNvPr>
          <p:cNvSpPr/>
          <p:nvPr/>
        </p:nvSpPr>
        <p:spPr>
          <a:xfrm>
            <a:off x="8482623" y="243697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2158674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7845762" y="397115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0FB9D7-97C4-4365-A19E-1A0FC922C82B}"/>
              </a:ext>
            </a:extLst>
          </p:cNvPr>
          <p:cNvSpPr txBox="1"/>
          <p:nvPr/>
        </p:nvSpPr>
        <p:spPr>
          <a:xfrm>
            <a:off x="1360134" y="752826"/>
            <a:ext cx="375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 = ( R, G, B 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89662-6AF8-45AB-ABBE-AE4D0ED705D4}"/>
              </a:ext>
            </a:extLst>
          </p:cNvPr>
          <p:cNvSpPr txBox="1"/>
          <p:nvPr/>
        </p:nvSpPr>
        <p:spPr>
          <a:xfrm>
            <a:off x="1594372" y="178938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2CC44E2-7D5D-4E4D-9A0B-CC4C1393A832}"/>
              </a:ext>
            </a:extLst>
          </p:cNvPr>
          <p:cNvSpPr txBox="1"/>
          <p:nvPr/>
        </p:nvSpPr>
        <p:spPr>
          <a:xfrm>
            <a:off x="1823106" y="146934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F57D130-13B2-43EC-BB92-F1D14AD2A360}"/>
              </a:ext>
            </a:extLst>
          </p:cNvPr>
          <p:cNvSpPr txBox="1"/>
          <p:nvPr/>
        </p:nvSpPr>
        <p:spPr>
          <a:xfrm>
            <a:off x="2080227" y="12249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01702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1630118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1384064" y="1761744"/>
            <a:ext cx="2182368" cy="1667256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2146754" y="329793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098242" y="252374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1275534" y="158628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정육면체 112">
            <a:extLst>
              <a:ext uri="{FF2B5EF4-FFF2-40B4-BE49-F238E27FC236}">
                <a16:creationId xmlns:a16="http://schemas.microsoft.com/office/drawing/2014/main" id="{4EE55544-76BA-475E-9604-FF074B5B10FE}"/>
              </a:ext>
            </a:extLst>
          </p:cNvPr>
          <p:cNvSpPr/>
          <p:nvPr/>
        </p:nvSpPr>
        <p:spPr>
          <a:xfrm>
            <a:off x="5173337" y="2080792"/>
            <a:ext cx="1289733" cy="1029160"/>
          </a:xfrm>
          <a:prstGeom prst="cube">
            <a:avLst>
              <a:gd name="adj" fmla="val 28716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A5000A-C81E-44D5-8687-003DA07C9CCC}"/>
              </a:ext>
            </a:extLst>
          </p:cNvPr>
          <p:cNvSpPr txBox="1"/>
          <p:nvPr/>
        </p:nvSpPr>
        <p:spPr>
          <a:xfrm>
            <a:off x="5043202" y="1926443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7D3E754-DDD8-4287-B40A-5138D1875E25}"/>
              </a:ext>
            </a:extLst>
          </p:cNvPr>
          <p:cNvSpPr txBox="1"/>
          <p:nvPr/>
        </p:nvSpPr>
        <p:spPr>
          <a:xfrm>
            <a:off x="5484940" y="3028890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282D163-4D9D-4EDA-8208-36010E3BC1A9}"/>
              </a:ext>
            </a:extLst>
          </p:cNvPr>
          <p:cNvSpPr txBox="1"/>
          <p:nvPr/>
        </p:nvSpPr>
        <p:spPr>
          <a:xfrm>
            <a:off x="4741863" y="24723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1234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1747939" y="435251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5213945" y="429020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84D99C-01BB-40F9-A94A-87B650932483}"/>
              </a:ext>
            </a:extLst>
          </p:cNvPr>
          <p:cNvSpPr txBox="1"/>
          <p:nvPr/>
        </p:nvSpPr>
        <p:spPr>
          <a:xfrm>
            <a:off x="5368932" y="1243195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 = 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62901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1630118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1384064" y="1761744"/>
            <a:ext cx="2182368" cy="1667256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2146754" y="329793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098242" y="252374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1275534" y="158628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4971771" y="776573"/>
            <a:ext cx="1343074" cy="1137247"/>
            <a:chOff x="4741863" y="1926443"/>
            <a:chExt cx="1721207" cy="1457432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2080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1747939" y="435251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4945831" y="5355581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5017109" y="1955120"/>
            <a:ext cx="1343074" cy="1137247"/>
            <a:chOff x="4741863" y="1926443"/>
            <a:chExt cx="1721207" cy="1457432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5044672" y="3813030"/>
            <a:ext cx="1343074" cy="1137247"/>
            <a:chOff x="4741863" y="1926443"/>
            <a:chExt cx="1721207" cy="1457432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5367664" y="321919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6481336" y="1098489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F78F0-C685-45C3-A976-776BAAFBE794}"/>
              </a:ext>
            </a:extLst>
          </p:cNvPr>
          <p:cNvSpPr txBox="1"/>
          <p:nvPr/>
        </p:nvSpPr>
        <p:spPr>
          <a:xfrm>
            <a:off x="7891354" y="189356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22601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2080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(FN,OH,OW)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2358076" y="2339911"/>
            <a:ext cx="228816" cy="2288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526218" y="3549145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3238402" y="354914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353098" y="1994644"/>
            <a:ext cx="1535475" cy="1173052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889713" y="3075481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51999" y="25307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276739" y="187119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2877345" y="1301495"/>
            <a:ext cx="944963" cy="866866"/>
            <a:chOff x="4741863" y="1926443"/>
            <a:chExt cx="1721207" cy="1578958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609114" y="3817464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(C,H,W)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2621151" y="4822181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(FN,C,FH,FW)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2909244" y="2130700"/>
            <a:ext cx="944963" cy="866866"/>
            <a:chOff x="4741863" y="1926443"/>
            <a:chExt cx="1721207" cy="1578958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2928637" y="3437892"/>
            <a:ext cx="944963" cy="866866"/>
            <a:chOff x="4741863" y="1926443"/>
            <a:chExt cx="1721207" cy="1578958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3155888" y="302007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3939448" y="1527989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 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F78F0-C685-45C3-A976-776BAAFBE794}"/>
              </a:ext>
            </a:extLst>
          </p:cNvPr>
          <p:cNvSpPr txBox="1"/>
          <p:nvPr/>
        </p:nvSpPr>
        <p:spPr>
          <a:xfrm>
            <a:off x="7891354" y="189356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E68301B7-7D6D-4E55-878A-D710A3A584CC}"/>
              </a:ext>
            </a:extLst>
          </p:cNvPr>
          <p:cNvSpPr/>
          <p:nvPr/>
        </p:nvSpPr>
        <p:spPr>
          <a:xfrm>
            <a:off x="5789858" y="1956733"/>
            <a:ext cx="1045284" cy="995172"/>
          </a:xfrm>
          <a:prstGeom prst="cube">
            <a:avLst>
              <a:gd name="adj" fmla="val 80221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263042-1562-42B7-988F-6EBB27915809}"/>
              </a:ext>
            </a:extLst>
          </p:cNvPr>
          <p:cNvSpPr txBox="1"/>
          <p:nvPr/>
        </p:nvSpPr>
        <p:spPr>
          <a:xfrm>
            <a:off x="5798314" y="29004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B6B107-FBB2-46F0-B1DB-3147326EBCAA}"/>
              </a:ext>
            </a:extLst>
          </p:cNvPr>
          <p:cNvSpPr txBox="1"/>
          <p:nvPr/>
        </p:nvSpPr>
        <p:spPr>
          <a:xfrm>
            <a:off x="5559154" y="26917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E99644-2F45-4A9B-A679-01340469779C}"/>
              </a:ext>
            </a:extLst>
          </p:cNvPr>
          <p:cNvSpPr txBox="1"/>
          <p:nvPr/>
        </p:nvSpPr>
        <p:spPr>
          <a:xfrm>
            <a:off x="5825436" y="200737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B7F5A7-FAA6-46E3-9F63-F2EA54D4C789}"/>
              </a:ext>
            </a:extLst>
          </p:cNvPr>
          <p:cNvSpPr txBox="1"/>
          <p:nvPr/>
        </p:nvSpPr>
        <p:spPr>
          <a:xfrm>
            <a:off x="4675537" y="240264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F300AC-5C56-4ED6-8E93-7F7634AA2273}"/>
              </a:ext>
            </a:extLst>
          </p:cNvPr>
          <p:cNvSpPr txBox="1"/>
          <p:nvPr/>
        </p:nvSpPr>
        <p:spPr>
          <a:xfrm>
            <a:off x="5348802" y="4090146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(1,1,FN)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BE25C4-DE34-4116-AEC4-6FFC66F5ECC7}"/>
              </a:ext>
            </a:extLst>
          </p:cNvPr>
          <p:cNvSpPr txBox="1"/>
          <p:nvPr/>
        </p:nvSpPr>
        <p:spPr>
          <a:xfrm>
            <a:off x="5588306" y="3718422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50499E-4A16-4F3C-B2AF-D28BBC723454}"/>
              </a:ext>
            </a:extLst>
          </p:cNvPr>
          <p:cNvSpPr txBox="1"/>
          <p:nvPr/>
        </p:nvSpPr>
        <p:spPr>
          <a:xfrm>
            <a:off x="3178043" y="4482032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</p:spTree>
    <p:extLst>
      <p:ext uri="{BB962C8B-B14F-4D97-AF65-F5344CB8AC3E}">
        <p14:creationId xmlns:p14="http://schemas.microsoft.com/office/powerpoint/2010/main" val="3398401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−0.5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06614" y="5439477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614" y="5439477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02BF06E7-3523-4641-9EC8-968C57AA284B}"/>
              </a:ext>
            </a:extLst>
          </p:cNvPr>
          <p:cNvSpPr/>
          <p:nvPr/>
        </p:nvSpPr>
        <p:spPr>
          <a:xfrm>
            <a:off x="2732049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이등변 삼각형 55">
            <a:extLst>
              <a:ext uri="{FF2B5EF4-FFF2-40B4-BE49-F238E27FC236}">
                <a16:creationId xmlns:a16="http://schemas.microsoft.com/office/drawing/2014/main" id="{10A50ABE-BC02-4135-99BB-82EF6DF51F5D}"/>
              </a:ext>
            </a:extLst>
          </p:cNvPr>
          <p:cNvSpPr/>
          <p:nvPr/>
        </p:nvSpPr>
        <p:spPr>
          <a:xfrm>
            <a:off x="4038881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1672215" y="3909071"/>
            <a:ext cx="2707863" cy="25747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714" r="-47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2945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6B672C2-F411-4704-ABE3-1CBDA552AF32}"/>
                  </a:ext>
                </a:extLst>
              </p:cNvPr>
              <p:cNvSpPr txBox="1"/>
              <p:nvPr/>
            </p:nvSpPr>
            <p:spPr>
              <a:xfrm>
                <a:off x="2398685" y="421203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6B672C2-F411-4704-ABE3-1CBDA552A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685" y="4212039"/>
                <a:ext cx="44597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8E8A049-F5FA-471E-B41F-D7B5E5AF1142}"/>
                  </a:ext>
                </a:extLst>
              </p:cNvPr>
              <p:cNvSpPr txBox="1"/>
              <p:nvPr/>
            </p:nvSpPr>
            <p:spPr>
              <a:xfrm>
                <a:off x="3905377" y="564627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8E8A049-F5FA-471E-B41F-D7B5E5AF1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377" y="5646279"/>
                <a:ext cx="44597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20986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331425" y="5204757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099791" y="5535566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,FN,OH,OW)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2358076" y="2339911"/>
            <a:ext cx="228816" cy="2288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299095" y="5293343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3238402" y="354914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616371" y="1605506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952326" y="228217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408321" y="1941158"/>
            <a:ext cx="337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488772" y="148239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2877345" y="1301495"/>
            <a:ext cx="944963" cy="866866"/>
            <a:chOff x="4741863" y="1926443"/>
            <a:chExt cx="1721207" cy="1578958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568400" y="565860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,C,H,W)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2785111" y="5576481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(FN,C,FH,FW)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2909244" y="2130700"/>
            <a:ext cx="944963" cy="866866"/>
            <a:chOff x="4741863" y="1926443"/>
            <a:chExt cx="1721207" cy="1578958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2928637" y="3437892"/>
            <a:ext cx="944963" cy="866866"/>
            <a:chOff x="4741863" y="1926443"/>
            <a:chExt cx="1721207" cy="1578958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3155888" y="302007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3939448" y="1527989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 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E68301B7-7D6D-4E55-878A-D710A3A584CC}"/>
              </a:ext>
            </a:extLst>
          </p:cNvPr>
          <p:cNvSpPr/>
          <p:nvPr/>
        </p:nvSpPr>
        <p:spPr>
          <a:xfrm>
            <a:off x="5789858" y="1956733"/>
            <a:ext cx="1045284" cy="995172"/>
          </a:xfrm>
          <a:prstGeom prst="cube">
            <a:avLst>
              <a:gd name="adj" fmla="val 80221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263042-1562-42B7-988F-6EBB27915809}"/>
              </a:ext>
            </a:extLst>
          </p:cNvPr>
          <p:cNvSpPr txBox="1"/>
          <p:nvPr/>
        </p:nvSpPr>
        <p:spPr>
          <a:xfrm>
            <a:off x="5798314" y="29004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B6B107-FBB2-46F0-B1DB-3147326EBCAA}"/>
              </a:ext>
            </a:extLst>
          </p:cNvPr>
          <p:cNvSpPr txBox="1"/>
          <p:nvPr/>
        </p:nvSpPr>
        <p:spPr>
          <a:xfrm>
            <a:off x="5559154" y="26917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E99644-2F45-4A9B-A679-01340469779C}"/>
              </a:ext>
            </a:extLst>
          </p:cNvPr>
          <p:cNvSpPr txBox="1"/>
          <p:nvPr/>
        </p:nvSpPr>
        <p:spPr>
          <a:xfrm>
            <a:off x="5825436" y="200737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B7F5A7-FAA6-46E3-9F63-F2EA54D4C789}"/>
              </a:ext>
            </a:extLst>
          </p:cNvPr>
          <p:cNvSpPr txBox="1"/>
          <p:nvPr/>
        </p:nvSpPr>
        <p:spPr>
          <a:xfrm>
            <a:off x="4675537" y="240264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F300AC-5C56-4ED6-8E93-7F7634AA2273}"/>
              </a:ext>
            </a:extLst>
          </p:cNvPr>
          <p:cNvSpPr txBox="1"/>
          <p:nvPr/>
        </p:nvSpPr>
        <p:spPr>
          <a:xfrm>
            <a:off x="5376588" y="5576481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(1,1,FN)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BE25C4-DE34-4116-AEC4-6FFC66F5ECC7}"/>
              </a:ext>
            </a:extLst>
          </p:cNvPr>
          <p:cNvSpPr txBox="1"/>
          <p:nvPr/>
        </p:nvSpPr>
        <p:spPr>
          <a:xfrm>
            <a:off x="5616092" y="5204757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50499E-4A16-4F3C-B2AF-D28BBC723454}"/>
              </a:ext>
            </a:extLst>
          </p:cNvPr>
          <p:cNvSpPr txBox="1"/>
          <p:nvPr/>
        </p:nvSpPr>
        <p:spPr>
          <a:xfrm>
            <a:off x="3104891" y="5313429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50" name="정육면체 49">
            <a:extLst>
              <a:ext uri="{FF2B5EF4-FFF2-40B4-BE49-F238E27FC236}">
                <a16:creationId xmlns:a16="http://schemas.microsoft.com/office/drawing/2014/main" id="{7AED6180-2ED1-4992-8332-048A2A3DCDD4}"/>
              </a:ext>
            </a:extLst>
          </p:cNvPr>
          <p:cNvSpPr/>
          <p:nvPr/>
        </p:nvSpPr>
        <p:spPr>
          <a:xfrm>
            <a:off x="612074" y="2558243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정육면체 53">
            <a:extLst>
              <a:ext uri="{FF2B5EF4-FFF2-40B4-BE49-F238E27FC236}">
                <a16:creationId xmlns:a16="http://schemas.microsoft.com/office/drawing/2014/main" id="{991572E2-5C72-4078-8C5A-394052DBF3C4}"/>
              </a:ext>
            </a:extLst>
          </p:cNvPr>
          <p:cNvSpPr/>
          <p:nvPr/>
        </p:nvSpPr>
        <p:spPr>
          <a:xfrm>
            <a:off x="607777" y="3510980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정육면체 57">
            <a:extLst>
              <a:ext uri="{FF2B5EF4-FFF2-40B4-BE49-F238E27FC236}">
                <a16:creationId xmlns:a16="http://schemas.microsoft.com/office/drawing/2014/main" id="{8A468983-3D53-4826-BFD4-6D3E37152E64}"/>
              </a:ext>
            </a:extLst>
          </p:cNvPr>
          <p:cNvSpPr/>
          <p:nvPr/>
        </p:nvSpPr>
        <p:spPr>
          <a:xfrm>
            <a:off x="352387" y="1311395"/>
            <a:ext cx="1447802" cy="3178861"/>
          </a:xfrm>
          <a:prstGeom prst="cube">
            <a:avLst>
              <a:gd name="adj" fmla="val 18053"/>
            </a:avLst>
          </a:prstGeom>
          <a:solidFill>
            <a:srgbClr val="FFFFCC">
              <a:alpha val="33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정육면체 58">
            <a:extLst>
              <a:ext uri="{FF2B5EF4-FFF2-40B4-BE49-F238E27FC236}">
                <a16:creationId xmlns:a16="http://schemas.microsoft.com/office/drawing/2014/main" id="{DB5AD306-F562-4558-8616-E4B789F7A23E}"/>
              </a:ext>
            </a:extLst>
          </p:cNvPr>
          <p:cNvSpPr/>
          <p:nvPr/>
        </p:nvSpPr>
        <p:spPr>
          <a:xfrm>
            <a:off x="8539475" y="1485140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9BAB0A8-F439-40D9-BB20-143DFBAA7123}"/>
              </a:ext>
            </a:extLst>
          </p:cNvPr>
          <p:cNvSpPr txBox="1"/>
          <p:nvPr/>
        </p:nvSpPr>
        <p:spPr>
          <a:xfrm>
            <a:off x="8875430" y="2161813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3F7EE27-4C11-487D-B0C1-4AE7EF99DF21}"/>
              </a:ext>
            </a:extLst>
          </p:cNvPr>
          <p:cNvSpPr txBox="1"/>
          <p:nvPr/>
        </p:nvSpPr>
        <p:spPr>
          <a:xfrm>
            <a:off x="8331425" y="1820792"/>
            <a:ext cx="337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F5408F4-420F-447D-BDBB-86BEB0CBEBCD}"/>
              </a:ext>
            </a:extLst>
          </p:cNvPr>
          <p:cNvSpPr txBox="1"/>
          <p:nvPr/>
        </p:nvSpPr>
        <p:spPr>
          <a:xfrm>
            <a:off x="8411876" y="136202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정육면체 62">
            <a:extLst>
              <a:ext uri="{FF2B5EF4-FFF2-40B4-BE49-F238E27FC236}">
                <a16:creationId xmlns:a16="http://schemas.microsoft.com/office/drawing/2014/main" id="{288FCB5F-AE06-47F8-9A31-9EAE62068D47}"/>
              </a:ext>
            </a:extLst>
          </p:cNvPr>
          <p:cNvSpPr/>
          <p:nvPr/>
        </p:nvSpPr>
        <p:spPr>
          <a:xfrm>
            <a:off x="8535178" y="2437877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정육면체 66">
            <a:extLst>
              <a:ext uri="{FF2B5EF4-FFF2-40B4-BE49-F238E27FC236}">
                <a16:creationId xmlns:a16="http://schemas.microsoft.com/office/drawing/2014/main" id="{4BEA055F-28FA-41E1-A006-D8C5C3B30F3E}"/>
              </a:ext>
            </a:extLst>
          </p:cNvPr>
          <p:cNvSpPr/>
          <p:nvPr/>
        </p:nvSpPr>
        <p:spPr>
          <a:xfrm>
            <a:off x="8530881" y="3390614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정육면체 70">
            <a:extLst>
              <a:ext uri="{FF2B5EF4-FFF2-40B4-BE49-F238E27FC236}">
                <a16:creationId xmlns:a16="http://schemas.microsoft.com/office/drawing/2014/main" id="{8DE657DC-F12B-4DAE-A7F3-B784053A9115}"/>
              </a:ext>
            </a:extLst>
          </p:cNvPr>
          <p:cNvSpPr/>
          <p:nvPr/>
        </p:nvSpPr>
        <p:spPr>
          <a:xfrm>
            <a:off x="8275491" y="1191029"/>
            <a:ext cx="1447802" cy="3178861"/>
          </a:xfrm>
          <a:prstGeom prst="cube">
            <a:avLst>
              <a:gd name="adj" fmla="val 18053"/>
            </a:avLst>
          </a:prstGeom>
          <a:solidFill>
            <a:srgbClr val="FFFFCC">
              <a:alpha val="33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92689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20657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풀링 계층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490BD3-EAE0-492D-8CF8-79F7C176B1C6}"/>
              </a:ext>
            </a:extLst>
          </p:cNvPr>
          <p:cNvSpPr/>
          <p:nvPr/>
        </p:nvSpPr>
        <p:spPr>
          <a:xfrm>
            <a:off x="1083787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B1AB0F-D1E9-4485-83A8-4298781935FE}"/>
              </a:ext>
            </a:extLst>
          </p:cNvPr>
          <p:cNvSpPr/>
          <p:nvPr/>
        </p:nvSpPr>
        <p:spPr>
          <a:xfrm>
            <a:off x="1455643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BED4B9-B211-43A0-86EC-4F8E7CB7B34F}"/>
              </a:ext>
            </a:extLst>
          </p:cNvPr>
          <p:cNvSpPr/>
          <p:nvPr/>
        </p:nvSpPr>
        <p:spPr>
          <a:xfrm>
            <a:off x="1827499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87DD662-9451-4D47-BF4E-3FB8FC5A1C9A}"/>
              </a:ext>
            </a:extLst>
          </p:cNvPr>
          <p:cNvSpPr/>
          <p:nvPr/>
        </p:nvSpPr>
        <p:spPr>
          <a:xfrm>
            <a:off x="2199355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41361B-8283-458E-9507-67BDD4FE1557}"/>
              </a:ext>
            </a:extLst>
          </p:cNvPr>
          <p:cNvSpPr/>
          <p:nvPr/>
        </p:nvSpPr>
        <p:spPr>
          <a:xfrm>
            <a:off x="1083787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891624-063C-4B89-AA63-E36EF5AF80C2}"/>
              </a:ext>
            </a:extLst>
          </p:cNvPr>
          <p:cNvSpPr/>
          <p:nvPr/>
        </p:nvSpPr>
        <p:spPr>
          <a:xfrm>
            <a:off x="145564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11D4B5-14B2-45E6-A595-7FDE7350DC94}"/>
              </a:ext>
            </a:extLst>
          </p:cNvPr>
          <p:cNvSpPr/>
          <p:nvPr/>
        </p:nvSpPr>
        <p:spPr>
          <a:xfrm>
            <a:off x="1827499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A3E9D6-84EC-4DDB-BFC1-09A5B011117A}"/>
              </a:ext>
            </a:extLst>
          </p:cNvPr>
          <p:cNvSpPr/>
          <p:nvPr/>
        </p:nvSpPr>
        <p:spPr>
          <a:xfrm>
            <a:off x="2199355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DD9DBC-E6E6-4AE4-8422-B38EF1B354B6}"/>
              </a:ext>
            </a:extLst>
          </p:cNvPr>
          <p:cNvSpPr/>
          <p:nvPr/>
        </p:nvSpPr>
        <p:spPr>
          <a:xfrm>
            <a:off x="1083787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6B6787-F0E9-40C5-8AAC-EC73C816818C}"/>
              </a:ext>
            </a:extLst>
          </p:cNvPr>
          <p:cNvSpPr/>
          <p:nvPr/>
        </p:nvSpPr>
        <p:spPr>
          <a:xfrm>
            <a:off x="145564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7EFEE0-1C4A-46C7-A58B-07C28AB31857}"/>
              </a:ext>
            </a:extLst>
          </p:cNvPr>
          <p:cNvSpPr/>
          <p:nvPr/>
        </p:nvSpPr>
        <p:spPr>
          <a:xfrm>
            <a:off x="1827499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11B789-42FB-469F-AAB8-774AB7392E76}"/>
              </a:ext>
            </a:extLst>
          </p:cNvPr>
          <p:cNvSpPr/>
          <p:nvPr/>
        </p:nvSpPr>
        <p:spPr>
          <a:xfrm>
            <a:off x="2199355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43A504-C6CB-4E97-AF08-91A8DBF6DE92}"/>
              </a:ext>
            </a:extLst>
          </p:cNvPr>
          <p:cNvSpPr/>
          <p:nvPr/>
        </p:nvSpPr>
        <p:spPr>
          <a:xfrm>
            <a:off x="1083787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717F2F-2A48-42E6-B86C-168EC676E7B0}"/>
              </a:ext>
            </a:extLst>
          </p:cNvPr>
          <p:cNvSpPr/>
          <p:nvPr/>
        </p:nvSpPr>
        <p:spPr>
          <a:xfrm>
            <a:off x="1455643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8D4233-DD37-4168-AC19-2051900EF9D8}"/>
              </a:ext>
            </a:extLst>
          </p:cNvPr>
          <p:cNvSpPr/>
          <p:nvPr/>
        </p:nvSpPr>
        <p:spPr>
          <a:xfrm>
            <a:off x="1827499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4D423D6-DC08-4FA8-87DE-BA0370EA30FF}"/>
              </a:ext>
            </a:extLst>
          </p:cNvPr>
          <p:cNvSpPr/>
          <p:nvPr/>
        </p:nvSpPr>
        <p:spPr>
          <a:xfrm>
            <a:off x="2199355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60EA49A-6F95-49EE-8C17-3D0C14B986E9}"/>
              </a:ext>
            </a:extLst>
          </p:cNvPr>
          <p:cNvSpPr/>
          <p:nvPr/>
        </p:nvSpPr>
        <p:spPr>
          <a:xfrm>
            <a:off x="3943303" y="167437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9519444-0D75-424B-B6C1-BAFDE742A354}"/>
              </a:ext>
            </a:extLst>
          </p:cNvPr>
          <p:cNvSpPr/>
          <p:nvPr/>
        </p:nvSpPr>
        <p:spPr>
          <a:xfrm>
            <a:off x="4315159" y="167437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618D6C4-8EAF-4DD4-B89D-DEBFDAA340B2}"/>
              </a:ext>
            </a:extLst>
          </p:cNvPr>
          <p:cNvSpPr/>
          <p:nvPr/>
        </p:nvSpPr>
        <p:spPr>
          <a:xfrm>
            <a:off x="3943303" y="204623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30009BF-F1B2-4A72-9196-57F961AFBC23}"/>
              </a:ext>
            </a:extLst>
          </p:cNvPr>
          <p:cNvSpPr/>
          <p:nvPr/>
        </p:nvSpPr>
        <p:spPr>
          <a:xfrm>
            <a:off x="4315159" y="204623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0308255-D373-45A3-9319-290303CAA39C}"/>
              </a:ext>
            </a:extLst>
          </p:cNvPr>
          <p:cNvGrpSpPr/>
          <p:nvPr/>
        </p:nvGrpSpPr>
        <p:grpSpPr>
          <a:xfrm>
            <a:off x="1081310" y="1338221"/>
            <a:ext cx="743712" cy="743712"/>
            <a:chOff x="2833815" y="838235"/>
            <a:chExt cx="743712" cy="743712"/>
          </a:xfrm>
          <a:noFill/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EBF0E6E-EB96-4395-8B6C-BC77177C55A0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EEEA6AD-2FE5-47B8-A432-1AE13E7C2FF8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0922CCA-ED7F-4B46-85D5-27BA4EB12AE5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3C1B563-DB4F-459C-99AC-DDCBC4EFFA37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2B12B92-87F0-4032-A073-FAF5841255FA}"/>
              </a:ext>
            </a:extLst>
          </p:cNvPr>
          <p:cNvSpPr/>
          <p:nvPr/>
        </p:nvSpPr>
        <p:spPr>
          <a:xfrm>
            <a:off x="3090672" y="1900880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4295701-13DE-4F6A-91CB-4189FE60AA77}"/>
              </a:ext>
            </a:extLst>
          </p:cNvPr>
          <p:cNvSpPr/>
          <p:nvPr/>
        </p:nvSpPr>
        <p:spPr>
          <a:xfrm>
            <a:off x="5586413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5C66157-EB50-4411-9704-D5B7E2A4C7DF}"/>
              </a:ext>
            </a:extLst>
          </p:cNvPr>
          <p:cNvSpPr/>
          <p:nvPr/>
        </p:nvSpPr>
        <p:spPr>
          <a:xfrm>
            <a:off x="5958269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BCC304F-2BE2-4D3F-8DFE-DC2B8D4F681A}"/>
              </a:ext>
            </a:extLst>
          </p:cNvPr>
          <p:cNvSpPr/>
          <p:nvPr/>
        </p:nvSpPr>
        <p:spPr>
          <a:xfrm>
            <a:off x="6330125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13C4BF3-EEA2-49CD-BB45-3390E5649EC3}"/>
              </a:ext>
            </a:extLst>
          </p:cNvPr>
          <p:cNvSpPr/>
          <p:nvPr/>
        </p:nvSpPr>
        <p:spPr>
          <a:xfrm>
            <a:off x="6701981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565860-7058-4C1D-91CA-FE00A8C410F0}"/>
              </a:ext>
            </a:extLst>
          </p:cNvPr>
          <p:cNvSpPr/>
          <p:nvPr/>
        </p:nvSpPr>
        <p:spPr>
          <a:xfrm>
            <a:off x="558641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FEB4ABA-6AC1-4783-AABE-79A3E6CE364E}"/>
              </a:ext>
            </a:extLst>
          </p:cNvPr>
          <p:cNvSpPr/>
          <p:nvPr/>
        </p:nvSpPr>
        <p:spPr>
          <a:xfrm>
            <a:off x="5958269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F164F45-A51A-4BC9-9071-A1FDFA1D2859}"/>
              </a:ext>
            </a:extLst>
          </p:cNvPr>
          <p:cNvSpPr/>
          <p:nvPr/>
        </p:nvSpPr>
        <p:spPr>
          <a:xfrm>
            <a:off x="6330125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9E109B2-D619-4F47-831D-41AE4820784E}"/>
              </a:ext>
            </a:extLst>
          </p:cNvPr>
          <p:cNvSpPr/>
          <p:nvPr/>
        </p:nvSpPr>
        <p:spPr>
          <a:xfrm>
            <a:off x="6701981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C7786E1-BD76-4855-9230-6A1F44D64CAA}"/>
              </a:ext>
            </a:extLst>
          </p:cNvPr>
          <p:cNvSpPr/>
          <p:nvPr/>
        </p:nvSpPr>
        <p:spPr>
          <a:xfrm>
            <a:off x="558641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91D5C4D-5BB5-4E7F-9A2F-A14A3DFC94C5}"/>
              </a:ext>
            </a:extLst>
          </p:cNvPr>
          <p:cNvSpPr/>
          <p:nvPr/>
        </p:nvSpPr>
        <p:spPr>
          <a:xfrm>
            <a:off x="5958269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7C24181-99A1-4162-8EC4-91419EA68B5E}"/>
              </a:ext>
            </a:extLst>
          </p:cNvPr>
          <p:cNvSpPr/>
          <p:nvPr/>
        </p:nvSpPr>
        <p:spPr>
          <a:xfrm>
            <a:off x="6330125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347D8FF-B071-47F5-9BC7-2081E042062F}"/>
              </a:ext>
            </a:extLst>
          </p:cNvPr>
          <p:cNvSpPr/>
          <p:nvPr/>
        </p:nvSpPr>
        <p:spPr>
          <a:xfrm>
            <a:off x="6701981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FBE5C6A-3B72-416E-9539-76C9CB1B162F}"/>
              </a:ext>
            </a:extLst>
          </p:cNvPr>
          <p:cNvSpPr/>
          <p:nvPr/>
        </p:nvSpPr>
        <p:spPr>
          <a:xfrm>
            <a:off x="5586413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F760948-F8AE-4E7E-A39C-2DC64E8FB7A1}"/>
              </a:ext>
            </a:extLst>
          </p:cNvPr>
          <p:cNvSpPr/>
          <p:nvPr/>
        </p:nvSpPr>
        <p:spPr>
          <a:xfrm>
            <a:off x="5958269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18C1B07-73B0-4E53-9D46-00BB0703FBA8}"/>
              </a:ext>
            </a:extLst>
          </p:cNvPr>
          <p:cNvSpPr/>
          <p:nvPr/>
        </p:nvSpPr>
        <p:spPr>
          <a:xfrm>
            <a:off x="6330125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79941B0-E830-4926-AD03-A05518296439}"/>
              </a:ext>
            </a:extLst>
          </p:cNvPr>
          <p:cNvSpPr/>
          <p:nvPr/>
        </p:nvSpPr>
        <p:spPr>
          <a:xfrm>
            <a:off x="6701981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31B0C04-A704-4F7F-81F6-789D5226055F}"/>
              </a:ext>
            </a:extLst>
          </p:cNvPr>
          <p:cNvSpPr/>
          <p:nvPr/>
        </p:nvSpPr>
        <p:spPr>
          <a:xfrm>
            <a:off x="8500777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67A87F3-5253-4451-80CB-709B18B5B646}"/>
              </a:ext>
            </a:extLst>
          </p:cNvPr>
          <p:cNvSpPr/>
          <p:nvPr/>
        </p:nvSpPr>
        <p:spPr>
          <a:xfrm>
            <a:off x="887263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6C2D711-F0B1-4DCF-9347-8EACF87EC4B0}"/>
              </a:ext>
            </a:extLst>
          </p:cNvPr>
          <p:cNvSpPr/>
          <p:nvPr/>
        </p:nvSpPr>
        <p:spPr>
          <a:xfrm>
            <a:off x="8500777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CEB9FCF-B4A9-499C-884C-53381566ABFD}"/>
              </a:ext>
            </a:extLst>
          </p:cNvPr>
          <p:cNvSpPr/>
          <p:nvPr/>
        </p:nvSpPr>
        <p:spPr>
          <a:xfrm>
            <a:off x="887263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7CA6AF7B-BFBC-4D2F-AAE8-36C070F7E34A}"/>
              </a:ext>
            </a:extLst>
          </p:cNvPr>
          <p:cNvGrpSpPr/>
          <p:nvPr/>
        </p:nvGrpSpPr>
        <p:grpSpPr>
          <a:xfrm>
            <a:off x="6332602" y="1343096"/>
            <a:ext cx="743712" cy="743712"/>
            <a:chOff x="2833815" y="838235"/>
            <a:chExt cx="743712" cy="743712"/>
          </a:xfrm>
          <a:noFill/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3685A31-0A4B-4E1E-959D-D492F0E751BC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C785FE9-9339-482C-9715-C7001B7B4C12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CDE9DBB-2068-4193-B7FF-55122BAB21D2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00FD7D5-ED4C-46DC-A711-9CBE7DCB61F2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8" name="화살표: 오른쪽 127">
            <a:extLst>
              <a:ext uri="{FF2B5EF4-FFF2-40B4-BE49-F238E27FC236}">
                <a16:creationId xmlns:a16="http://schemas.microsoft.com/office/drawing/2014/main" id="{4C5F8113-63F3-4545-B9D1-6CD27CB4CC68}"/>
              </a:ext>
            </a:extLst>
          </p:cNvPr>
          <p:cNvSpPr/>
          <p:nvPr/>
        </p:nvSpPr>
        <p:spPr>
          <a:xfrm>
            <a:off x="7593298" y="1900880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8307116-8825-44E1-8FCA-D6CA9193E2B2}"/>
              </a:ext>
            </a:extLst>
          </p:cNvPr>
          <p:cNvSpPr/>
          <p:nvPr/>
        </p:nvSpPr>
        <p:spPr>
          <a:xfrm>
            <a:off x="1083787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388C48D-A5F9-4D67-9DCD-8FBC7ACC337A}"/>
              </a:ext>
            </a:extLst>
          </p:cNvPr>
          <p:cNvSpPr/>
          <p:nvPr/>
        </p:nvSpPr>
        <p:spPr>
          <a:xfrm>
            <a:off x="1455643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EC86D2E-DF84-4738-B7B8-5FE0CC61D1EF}"/>
              </a:ext>
            </a:extLst>
          </p:cNvPr>
          <p:cNvSpPr/>
          <p:nvPr/>
        </p:nvSpPr>
        <p:spPr>
          <a:xfrm>
            <a:off x="1827499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9F085B6-129E-4EF7-AC64-CC8CE0D8BC3C}"/>
              </a:ext>
            </a:extLst>
          </p:cNvPr>
          <p:cNvSpPr/>
          <p:nvPr/>
        </p:nvSpPr>
        <p:spPr>
          <a:xfrm>
            <a:off x="2199355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342D01F-7B9B-45E7-9283-2C6BD255C1C3}"/>
              </a:ext>
            </a:extLst>
          </p:cNvPr>
          <p:cNvSpPr/>
          <p:nvPr/>
        </p:nvSpPr>
        <p:spPr>
          <a:xfrm>
            <a:off x="108378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054DF967-DB79-49EF-A46C-1EB78BFF7450}"/>
              </a:ext>
            </a:extLst>
          </p:cNvPr>
          <p:cNvSpPr/>
          <p:nvPr/>
        </p:nvSpPr>
        <p:spPr>
          <a:xfrm>
            <a:off x="145564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40BF7E2A-3D93-43B7-8583-F983159D1CDA}"/>
              </a:ext>
            </a:extLst>
          </p:cNvPr>
          <p:cNvSpPr/>
          <p:nvPr/>
        </p:nvSpPr>
        <p:spPr>
          <a:xfrm>
            <a:off x="1827499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F84BA1F-68DC-4CEE-8EEB-9F5EF420D7A1}"/>
              </a:ext>
            </a:extLst>
          </p:cNvPr>
          <p:cNvSpPr/>
          <p:nvPr/>
        </p:nvSpPr>
        <p:spPr>
          <a:xfrm>
            <a:off x="2199355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C8132A0C-6651-4375-AA33-6453DB197D25}"/>
              </a:ext>
            </a:extLst>
          </p:cNvPr>
          <p:cNvSpPr/>
          <p:nvPr/>
        </p:nvSpPr>
        <p:spPr>
          <a:xfrm>
            <a:off x="108378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B6E5260-D382-454A-8303-9136EAD07154}"/>
              </a:ext>
            </a:extLst>
          </p:cNvPr>
          <p:cNvSpPr/>
          <p:nvPr/>
        </p:nvSpPr>
        <p:spPr>
          <a:xfrm>
            <a:off x="145564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A70848A-17A0-4E19-853D-E1F2FAD95044}"/>
              </a:ext>
            </a:extLst>
          </p:cNvPr>
          <p:cNvSpPr/>
          <p:nvPr/>
        </p:nvSpPr>
        <p:spPr>
          <a:xfrm>
            <a:off x="1827499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AFAF2C5-39AF-45DC-93E0-E1486D245BCD}"/>
              </a:ext>
            </a:extLst>
          </p:cNvPr>
          <p:cNvSpPr/>
          <p:nvPr/>
        </p:nvSpPr>
        <p:spPr>
          <a:xfrm>
            <a:off x="2199355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4284437-3115-406A-BBD9-CDAEED69821B}"/>
              </a:ext>
            </a:extLst>
          </p:cNvPr>
          <p:cNvSpPr/>
          <p:nvPr/>
        </p:nvSpPr>
        <p:spPr>
          <a:xfrm>
            <a:off x="1083787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2D79A66-E4F2-44C5-B996-709EE6B08971}"/>
              </a:ext>
            </a:extLst>
          </p:cNvPr>
          <p:cNvSpPr/>
          <p:nvPr/>
        </p:nvSpPr>
        <p:spPr>
          <a:xfrm>
            <a:off x="1455643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9C430E8-E8E2-4157-AABE-8BDD1B531A7E}"/>
              </a:ext>
            </a:extLst>
          </p:cNvPr>
          <p:cNvSpPr/>
          <p:nvPr/>
        </p:nvSpPr>
        <p:spPr>
          <a:xfrm>
            <a:off x="1827499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9A2A636F-11A6-4252-A686-619CA662212C}"/>
              </a:ext>
            </a:extLst>
          </p:cNvPr>
          <p:cNvSpPr/>
          <p:nvPr/>
        </p:nvSpPr>
        <p:spPr>
          <a:xfrm>
            <a:off x="2199355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5ED1FF83-B2E2-4A55-B883-3D4A41720699}"/>
              </a:ext>
            </a:extLst>
          </p:cNvPr>
          <p:cNvSpPr/>
          <p:nvPr/>
        </p:nvSpPr>
        <p:spPr>
          <a:xfrm>
            <a:off x="3998151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08B0798-EA3D-4FAA-A3BB-B7F39F12B6E9}"/>
              </a:ext>
            </a:extLst>
          </p:cNvPr>
          <p:cNvSpPr/>
          <p:nvPr/>
        </p:nvSpPr>
        <p:spPr>
          <a:xfrm>
            <a:off x="437000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4FE8938-AF84-4B88-B6AA-C2EA1A3632F8}"/>
              </a:ext>
            </a:extLst>
          </p:cNvPr>
          <p:cNvSpPr/>
          <p:nvPr/>
        </p:nvSpPr>
        <p:spPr>
          <a:xfrm>
            <a:off x="3998151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9B4C67A0-20FA-4B31-93E9-D810ECF62630}"/>
              </a:ext>
            </a:extLst>
          </p:cNvPr>
          <p:cNvSpPr/>
          <p:nvPr/>
        </p:nvSpPr>
        <p:spPr>
          <a:xfrm>
            <a:off x="437000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B812FF61-B35D-4969-9916-AEC119D6D920}"/>
              </a:ext>
            </a:extLst>
          </p:cNvPr>
          <p:cNvGrpSpPr/>
          <p:nvPr/>
        </p:nvGrpSpPr>
        <p:grpSpPr>
          <a:xfrm>
            <a:off x="1083787" y="4502800"/>
            <a:ext cx="743712" cy="743712"/>
            <a:chOff x="2833815" y="838235"/>
            <a:chExt cx="743712" cy="743712"/>
          </a:xfrm>
          <a:noFill/>
        </p:grpSpPr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3B31991-9D82-4D13-9942-6F7D542D2517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69BAD0EC-8C4C-47E5-9DCD-454266A8D317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C73CA66E-9D8F-4272-B376-4C1AFE01227B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6539EB96-1A5B-450F-A0EA-1B0A58EAD25D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4" name="화살표: 오른쪽 153">
            <a:extLst>
              <a:ext uri="{FF2B5EF4-FFF2-40B4-BE49-F238E27FC236}">
                <a16:creationId xmlns:a16="http://schemas.microsoft.com/office/drawing/2014/main" id="{A7683380-5B7B-4FBD-9FF1-35E6222DC3F2}"/>
              </a:ext>
            </a:extLst>
          </p:cNvPr>
          <p:cNvSpPr/>
          <p:nvPr/>
        </p:nvSpPr>
        <p:spPr>
          <a:xfrm>
            <a:off x="3090672" y="4320992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D472B2F-E5E4-4E9B-BD66-45A26D9F9CFC}"/>
              </a:ext>
            </a:extLst>
          </p:cNvPr>
          <p:cNvSpPr/>
          <p:nvPr/>
        </p:nvSpPr>
        <p:spPr>
          <a:xfrm>
            <a:off x="5586413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75957D6A-A74D-49B9-A2B2-B809BFD31380}"/>
              </a:ext>
            </a:extLst>
          </p:cNvPr>
          <p:cNvSpPr/>
          <p:nvPr/>
        </p:nvSpPr>
        <p:spPr>
          <a:xfrm>
            <a:off x="5958269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604697AC-8181-45E6-BE37-4D860A646914}"/>
              </a:ext>
            </a:extLst>
          </p:cNvPr>
          <p:cNvSpPr/>
          <p:nvPr/>
        </p:nvSpPr>
        <p:spPr>
          <a:xfrm>
            <a:off x="6330125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2AA037E-16F1-41BE-A9D7-DF86A3FB348F}"/>
              </a:ext>
            </a:extLst>
          </p:cNvPr>
          <p:cNvSpPr/>
          <p:nvPr/>
        </p:nvSpPr>
        <p:spPr>
          <a:xfrm>
            <a:off x="6701981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086E677-B77E-4336-94A5-C64B7393C5E2}"/>
              </a:ext>
            </a:extLst>
          </p:cNvPr>
          <p:cNvSpPr/>
          <p:nvPr/>
        </p:nvSpPr>
        <p:spPr>
          <a:xfrm>
            <a:off x="558641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05B76D3-85A5-4B5C-95F1-FC65CBCDC5E5}"/>
              </a:ext>
            </a:extLst>
          </p:cNvPr>
          <p:cNvSpPr/>
          <p:nvPr/>
        </p:nvSpPr>
        <p:spPr>
          <a:xfrm>
            <a:off x="5958269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8601D43-E164-4F8F-8F15-9FBB52289268}"/>
              </a:ext>
            </a:extLst>
          </p:cNvPr>
          <p:cNvSpPr/>
          <p:nvPr/>
        </p:nvSpPr>
        <p:spPr>
          <a:xfrm>
            <a:off x="6330125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8FE914D9-349E-41F5-A49E-9A709E55B796}"/>
              </a:ext>
            </a:extLst>
          </p:cNvPr>
          <p:cNvSpPr/>
          <p:nvPr/>
        </p:nvSpPr>
        <p:spPr>
          <a:xfrm>
            <a:off x="6701981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28C74B0-C413-40B5-89B4-4145A3CF4222}"/>
              </a:ext>
            </a:extLst>
          </p:cNvPr>
          <p:cNvSpPr/>
          <p:nvPr/>
        </p:nvSpPr>
        <p:spPr>
          <a:xfrm>
            <a:off x="558641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A26D47A-078F-46C5-A5FE-EBFAF62F5CCF}"/>
              </a:ext>
            </a:extLst>
          </p:cNvPr>
          <p:cNvSpPr/>
          <p:nvPr/>
        </p:nvSpPr>
        <p:spPr>
          <a:xfrm>
            <a:off x="5958269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97E4419-A23B-4EB9-9F61-DE379467E035}"/>
              </a:ext>
            </a:extLst>
          </p:cNvPr>
          <p:cNvSpPr/>
          <p:nvPr/>
        </p:nvSpPr>
        <p:spPr>
          <a:xfrm>
            <a:off x="6330125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DFB3381F-2CF8-4BB6-8AAA-08028440CC26}"/>
              </a:ext>
            </a:extLst>
          </p:cNvPr>
          <p:cNvSpPr/>
          <p:nvPr/>
        </p:nvSpPr>
        <p:spPr>
          <a:xfrm>
            <a:off x="6701981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9E3F228-627C-4E22-8D72-9F5FA4CF24A4}"/>
              </a:ext>
            </a:extLst>
          </p:cNvPr>
          <p:cNvSpPr/>
          <p:nvPr/>
        </p:nvSpPr>
        <p:spPr>
          <a:xfrm>
            <a:off x="5586413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9F7D31B-D7D9-4F5A-B2D9-9DF8BEAD8AA6}"/>
              </a:ext>
            </a:extLst>
          </p:cNvPr>
          <p:cNvSpPr/>
          <p:nvPr/>
        </p:nvSpPr>
        <p:spPr>
          <a:xfrm>
            <a:off x="5958269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3690CBA7-4607-45E2-8E19-D1F9BFBD31DF}"/>
              </a:ext>
            </a:extLst>
          </p:cNvPr>
          <p:cNvSpPr/>
          <p:nvPr/>
        </p:nvSpPr>
        <p:spPr>
          <a:xfrm>
            <a:off x="6330125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8682BADA-D9AB-4C9B-840C-78D5D3E7AB69}"/>
              </a:ext>
            </a:extLst>
          </p:cNvPr>
          <p:cNvSpPr/>
          <p:nvPr/>
        </p:nvSpPr>
        <p:spPr>
          <a:xfrm>
            <a:off x="6701981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C469873-F564-455B-BBD0-B0C394B513E5}"/>
              </a:ext>
            </a:extLst>
          </p:cNvPr>
          <p:cNvSpPr/>
          <p:nvPr/>
        </p:nvSpPr>
        <p:spPr>
          <a:xfrm>
            <a:off x="850077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17F072-21CE-4625-A150-B6A1336D8B58}"/>
              </a:ext>
            </a:extLst>
          </p:cNvPr>
          <p:cNvSpPr/>
          <p:nvPr/>
        </p:nvSpPr>
        <p:spPr>
          <a:xfrm>
            <a:off x="887263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CA77BFF-6B29-4306-A55C-51715A884B71}"/>
              </a:ext>
            </a:extLst>
          </p:cNvPr>
          <p:cNvSpPr/>
          <p:nvPr/>
        </p:nvSpPr>
        <p:spPr>
          <a:xfrm>
            <a:off x="850077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ECBEBD4-C723-443D-A57C-94BE90F961D5}"/>
              </a:ext>
            </a:extLst>
          </p:cNvPr>
          <p:cNvSpPr/>
          <p:nvPr/>
        </p:nvSpPr>
        <p:spPr>
          <a:xfrm>
            <a:off x="887263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3FD590FF-C24F-4F8F-94BB-611295F303B4}"/>
              </a:ext>
            </a:extLst>
          </p:cNvPr>
          <p:cNvGrpSpPr/>
          <p:nvPr/>
        </p:nvGrpSpPr>
        <p:grpSpPr>
          <a:xfrm>
            <a:off x="6338698" y="4502800"/>
            <a:ext cx="743712" cy="743712"/>
            <a:chOff x="2833815" y="838235"/>
            <a:chExt cx="743712" cy="743712"/>
          </a:xfrm>
          <a:noFill/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26BF1613-3C56-417C-B906-11613ACB08AA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844AEE-3997-450C-9D8C-E8DDD5DBA84A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B5369236-37E4-4499-B6D1-005F296F1E21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BCB24DBC-4412-47A9-8964-8A7768D54966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0" name="화살표: 오른쪽 179">
            <a:extLst>
              <a:ext uri="{FF2B5EF4-FFF2-40B4-BE49-F238E27FC236}">
                <a16:creationId xmlns:a16="http://schemas.microsoft.com/office/drawing/2014/main" id="{672D1A99-7F6E-4F6A-BBB4-DC8E313AD18F}"/>
              </a:ext>
            </a:extLst>
          </p:cNvPr>
          <p:cNvSpPr/>
          <p:nvPr/>
        </p:nvSpPr>
        <p:spPr>
          <a:xfrm>
            <a:off x="7593298" y="4320992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6712F7-B82B-4CEE-BF35-68A29A7E9033}"/>
              </a:ext>
            </a:extLst>
          </p:cNvPr>
          <p:cNvSpPr txBox="1"/>
          <p:nvPr/>
        </p:nvSpPr>
        <p:spPr>
          <a:xfrm>
            <a:off x="2197153" y="803183"/>
            <a:ext cx="4089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크기가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704369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풀링 계층의 특성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284740-1DBF-413D-B28D-615795073709}"/>
              </a:ext>
            </a:extLst>
          </p:cNvPr>
          <p:cNvSpPr txBox="1"/>
          <p:nvPr/>
        </p:nvSpPr>
        <p:spPr>
          <a:xfrm>
            <a:off x="688918" y="1060704"/>
            <a:ext cx="4086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학습해야 할 매개 변수가 없다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031CAD3-8B40-4A6C-8DD1-73A82EEDE94C}"/>
              </a:ext>
            </a:extLst>
          </p:cNvPr>
          <p:cNvSpPr txBox="1"/>
          <p:nvPr/>
        </p:nvSpPr>
        <p:spPr>
          <a:xfrm>
            <a:off x="688918" y="1835170"/>
            <a:ext cx="3329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 수가 변하지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78" name="그룹 7177">
            <a:extLst>
              <a:ext uri="{FF2B5EF4-FFF2-40B4-BE49-F238E27FC236}">
                <a16:creationId xmlns:a16="http://schemas.microsoft.com/office/drawing/2014/main" id="{546E3A29-ED89-424D-84A8-C2AA24F1846E}"/>
              </a:ext>
            </a:extLst>
          </p:cNvPr>
          <p:cNvGrpSpPr/>
          <p:nvPr/>
        </p:nvGrpSpPr>
        <p:grpSpPr>
          <a:xfrm>
            <a:off x="2704266" y="2345136"/>
            <a:ext cx="3765689" cy="1591840"/>
            <a:chOff x="1972746" y="2712007"/>
            <a:chExt cx="5956422" cy="251791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EDBCD6-0215-4B7D-BCAB-064608DF15AA}"/>
                </a:ext>
              </a:extLst>
            </p:cNvPr>
            <p:cNvSpPr/>
            <p:nvPr/>
          </p:nvSpPr>
          <p:spPr>
            <a:xfrm>
              <a:off x="2344602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95744E8-79BB-45E2-9384-CC113F77E95D}"/>
                </a:ext>
              </a:extLst>
            </p:cNvPr>
            <p:cNvSpPr/>
            <p:nvPr/>
          </p:nvSpPr>
          <p:spPr>
            <a:xfrm>
              <a:off x="2716458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C5698AC-26BA-45AC-8077-E211E5460248}"/>
                </a:ext>
              </a:extLst>
            </p:cNvPr>
            <p:cNvSpPr/>
            <p:nvPr/>
          </p:nvSpPr>
          <p:spPr>
            <a:xfrm>
              <a:off x="3088314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8A4D2AA-76CF-468F-A282-679B9B288E14}"/>
                </a:ext>
              </a:extLst>
            </p:cNvPr>
            <p:cNvSpPr/>
            <p:nvPr/>
          </p:nvSpPr>
          <p:spPr>
            <a:xfrm>
              <a:off x="3460170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F6B49AC-2DCC-49D0-BFBE-CB555A08BA3F}"/>
                </a:ext>
              </a:extLst>
            </p:cNvPr>
            <p:cNvSpPr/>
            <p:nvPr/>
          </p:nvSpPr>
          <p:spPr>
            <a:xfrm>
              <a:off x="2344602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29F47ED-A514-4E16-B439-C5D385376381}"/>
                </a:ext>
              </a:extLst>
            </p:cNvPr>
            <p:cNvSpPr/>
            <p:nvPr/>
          </p:nvSpPr>
          <p:spPr>
            <a:xfrm>
              <a:off x="2716458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782B130-6CEF-4C39-9091-208E7CF55FC7}"/>
                </a:ext>
              </a:extLst>
            </p:cNvPr>
            <p:cNvSpPr/>
            <p:nvPr/>
          </p:nvSpPr>
          <p:spPr>
            <a:xfrm>
              <a:off x="3088314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86304B9-3F01-432C-88B1-BEB759CDB663}"/>
                </a:ext>
              </a:extLst>
            </p:cNvPr>
            <p:cNvSpPr/>
            <p:nvPr/>
          </p:nvSpPr>
          <p:spPr>
            <a:xfrm>
              <a:off x="3460170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F5FAC38-D633-4BE9-86F2-8A95620F4EDB}"/>
                </a:ext>
              </a:extLst>
            </p:cNvPr>
            <p:cNvSpPr/>
            <p:nvPr/>
          </p:nvSpPr>
          <p:spPr>
            <a:xfrm>
              <a:off x="2344602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EEC8F1F-FFEC-448A-9DB9-3EA0C3BAFAC8}"/>
                </a:ext>
              </a:extLst>
            </p:cNvPr>
            <p:cNvSpPr/>
            <p:nvPr/>
          </p:nvSpPr>
          <p:spPr>
            <a:xfrm>
              <a:off x="2716458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E9C1759-7EB8-43E6-A3BD-5A0AC4880B03}"/>
                </a:ext>
              </a:extLst>
            </p:cNvPr>
            <p:cNvSpPr/>
            <p:nvPr/>
          </p:nvSpPr>
          <p:spPr>
            <a:xfrm>
              <a:off x="3088314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28547B6-3CC1-4E33-8C69-5A57DF560118}"/>
                </a:ext>
              </a:extLst>
            </p:cNvPr>
            <p:cNvSpPr/>
            <p:nvPr/>
          </p:nvSpPr>
          <p:spPr>
            <a:xfrm>
              <a:off x="3460170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A0EA9A3-7396-4634-B073-47905DFAE318}"/>
                </a:ext>
              </a:extLst>
            </p:cNvPr>
            <p:cNvSpPr/>
            <p:nvPr/>
          </p:nvSpPr>
          <p:spPr>
            <a:xfrm>
              <a:off x="2344602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34732D1-56B0-45F2-BA10-5481E41DFCA1}"/>
                </a:ext>
              </a:extLst>
            </p:cNvPr>
            <p:cNvSpPr/>
            <p:nvPr/>
          </p:nvSpPr>
          <p:spPr>
            <a:xfrm>
              <a:off x="2716458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21BAAD3-B2DA-447F-8A70-65E41B164B3F}"/>
                </a:ext>
              </a:extLst>
            </p:cNvPr>
            <p:cNvSpPr/>
            <p:nvPr/>
          </p:nvSpPr>
          <p:spPr>
            <a:xfrm>
              <a:off x="3088314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6C989D9-4F7D-4C3A-A8CE-26173DF1D557}"/>
                </a:ext>
              </a:extLst>
            </p:cNvPr>
            <p:cNvSpPr/>
            <p:nvPr/>
          </p:nvSpPr>
          <p:spPr>
            <a:xfrm>
              <a:off x="3460170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29322E8-29FC-47AD-A91F-2113F31CC62D}"/>
                </a:ext>
              </a:extLst>
            </p:cNvPr>
            <p:cNvSpPr/>
            <p:nvPr/>
          </p:nvSpPr>
          <p:spPr>
            <a:xfrm>
              <a:off x="2158674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4EAB23C-D722-49E8-9777-D1F92B09BB64}"/>
                </a:ext>
              </a:extLst>
            </p:cNvPr>
            <p:cNvSpPr/>
            <p:nvPr/>
          </p:nvSpPr>
          <p:spPr>
            <a:xfrm>
              <a:off x="2530530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D728097-1F1D-4A69-BC54-09E241ADA65C}"/>
                </a:ext>
              </a:extLst>
            </p:cNvPr>
            <p:cNvSpPr/>
            <p:nvPr/>
          </p:nvSpPr>
          <p:spPr>
            <a:xfrm>
              <a:off x="2902386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2CF5D1F-ACEF-4809-8F06-2A0F95781B2C}"/>
                </a:ext>
              </a:extLst>
            </p:cNvPr>
            <p:cNvSpPr/>
            <p:nvPr/>
          </p:nvSpPr>
          <p:spPr>
            <a:xfrm>
              <a:off x="3274242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91B16D6-27DD-4134-A5A5-41BCD94B8168}"/>
                </a:ext>
              </a:extLst>
            </p:cNvPr>
            <p:cNvSpPr/>
            <p:nvPr/>
          </p:nvSpPr>
          <p:spPr>
            <a:xfrm>
              <a:off x="2158674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B7E2201-5ED4-4E0C-A2FA-7E86C0E09087}"/>
                </a:ext>
              </a:extLst>
            </p:cNvPr>
            <p:cNvSpPr/>
            <p:nvPr/>
          </p:nvSpPr>
          <p:spPr>
            <a:xfrm>
              <a:off x="2530530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D86FFAB-F3AB-4C17-A740-B6E58E6A311D}"/>
                </a:ext>
              </a:extLst>
            </p:cNvPr>
            <p:cNvSpPr/>
            <p:nvPr/>
          </p:nvSpPr>
          <p:spPr>
            <a:xfrm>
              <a:off x="2902386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DE060FD-AB49-4ACF-B3C2-4AE63D21C3D3}"/>
                </a:ext>
              </a:extLst>
            </p:cNvPr>
            <p:cNvSpPr/>
            <p:nvPr/>
          </p:nvSpPr>
          <p:spPr>
            <a:xfrm>
              <a:off x="3274242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3F36CF1-C685-416E-8A28-9EA29B1541AE}"/>
                </a:ext>
              </a:extLst>
            </p:cNvPr>
            <p:cNvSpPr/>
            <p:nvPr/>
          </p:nvSpPr>
          <p:spPr>
            <a:xfrm>
              <a:off x="2158674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473A64-D54B-426F-A362-157FA86D901C}"/>
                </a:ext>
              </a:extLst>
            </p:cNvPr>
            <p:cNvSpPr/>
            <p:nvPr/>
          </p:nvSpPr>
          <p:spPr>
            <a:xfrm>
              <a:off x="2530530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D6F720E-D6EC-4C96-B031-9D865D3FDD66}"/>
                </a:ext>
              </a:extLst>
            </p:cNvPr>
            <p:cNvSpPr/>
            <p:nvPr/>
          </p:nvSpPr>
          <p:spPr>
            <a:xfrm>
              <a:off x="2902386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FEAC4FD-1ED0-448E-A4FD-302B4A95F9C1}"/>
                </a:ext>
              </a:extLst>
            </p:cNvPr>
            <p:cNvSpPr/>
            <p:nvPr/>
          </p:nvSpPr>
          <p:spPr>
            <a:xfrm>
              <a:off x="3274242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D39FAAE-1DBE-487A-9A4A-2361C0101EE8}"/>
                </a:ext>
              </a:extLst>
            </p:cNvPr>
            <p:cNvSpPr/>
            <p:nvPr/>
          </p:nvSpPr>
          <p:spPr>
            <a:xfrm>
              <a:off x="2158674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ACE67AE-A227-475D-AB79-525E557B8D0C}"/>
                </a:ext>
              </a:extLst>
            </p:cNvPr>
            <p:cNvSpPr/>
            <p:nvPr/>
          </p:nvSpPr>
          <p:spPr>
            <a:xfrm>
              <a:off x="2530530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90146B7-0756-41BE-B80D-F332A19804F4}"/>
                </a:ext>
              </a:extLst>
            </p:cNvPr>
            <p:cNvSpPr/>
            <p:nvPr/>
          </p:nvSpPr>
          <p:spPr>
            <a:xfrm>
              <a:off x="2902386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6E6C929-12C0-4711-9EDC-AEACCB06C4DC}"/>
                </a:ext>
              </a:extLst>
            </p:cNvPr>
            <p:cNvSpPr/>
            <p:nvPr/>
          </p:nvSpPr>
          <p:spPr>
            <a:xfrm>
              <a:off x="3274242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83A6726-582F-4E04-8EF0-3A28AAC2EEAB}"/>
                </a:ext>
              </a:extLst>
            </p:cNvPr>
            <p:cNvSpPr/>
            <p:nvPr/>
          </p:nvSpPr>
          <p:spPr>
            <a:xfrm>
              <a:off x="1972746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CCDE846-7AB9-4219-A291-10351B7DA93F}"/>
                </a:ext>
              </a:extLst>
            </p:cNvPr>
            <p:cNvSpPr/>
            <p:nvPr/>
          </p:nvSpPr>
          <p:spPr>
            <a:xfrm>
              <a:off x="2344602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D45B61E-70E9-496D-96FC-BA6893A317FD}"/>
                </a:ext>
              </a:extLst>
            </p:cNvPr>
            <p:cNvSpPr/>
            <p:nvPr/>
          </p:nvSpPr>
          <p:spPr>
            <a:xfrm>
              <a:off x="2716458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880CEA0-BB00-4EA9-8C8C-3C4145EDCC4A}"/>
                </a:ext>
              </a:extLst>
            </p:cNvPr>
            <p:cNvSpPr/>
            <p:nvPr/>
          </p:nvSpPr>
          <p:spPr>
            <a:xfrm>
              <a:off x="3088314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B6EF9A7-8A01-47A1-898F-F97F67AED352}"/>
                </a:ext>
              </a:extLst>
            </p:cNvPr>
            <p:cNvSpPr/>
            <p:nvPr/>
          </p:nvSpPr>
          <p:spPr>
            <a:xfrm>
              <a:off x="1972746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5308F60-9512-43E0-811A-99B6A05860DD}"/>
                </a:ext>
              </a:extLst>
            </p:cNvPr>
            <p:cNvSpPr/>
            <p:nvPr/>
          </p:nvSpPr>
          <p:spPr>
            <a:xfrm>
              <a:off x="2344602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FC0591C-206E-4C08-AB2D-3BA36C9F5FD1}"/>
                </a:ext>
              </a:extLst>
            </p:cNvPr>
            <p:cNvSpPr/>
            <p:nvPr/>
          </p:nvSpPr>
          <p:spPr>
            <a:xfrm>
              <a:off x="2716458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AAFBC3D-F94D-49E9-8CDC-83AA05F1DD49}"/>
                </a:ext>
              </a:extLst>
            </p:cNvPr>
            <p:cNvSpPr/>
            <p:nvPr/>
          </p:nvSpPr>
          <p:spPr>
            <a:xfrm>
              <a:off x="3088314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D5FDE39-57BB-4488-9535-9837825C1F8F}"/>
                </a:ext>
              </a:extLst>
            </p:cNvPr>
            <p:cNvSpPr/>
            <p:nvPr/>
          </p:nvSpPr>
          <p:spPr>
            <a:xfrm>
              <a:off x="1972746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9C0ABF4-C54C-49BF-98C4-3AC0B8A946E1}"/>
                </a:ext>
              </a:extLst>
            </p:cNvPr>
            <p:cNvSpPr/>
            <p:nvPr/>
          </p:nvSpPr>
          <p:spPr>
            <a:xfrm>
              <a:off x="2344602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0C1299F1-DB19-46C7-AAED-A9CAED39278C}"/>
                </a:ext>
              </a:extLst>
            </p:cNvPr>
            <p:cNvSpPr/>
            <p:nvPr/>
          </p:nvSpPr>
          <p:spPr>
            <a:xfrm>
              <a:off x="2716458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FCAFB6F6-9990-4AC7-ABB8-DFEB870E91C6}"/>
                </a:ext>
              </a:extLst>
            </p:cNvPr>
            <p:cNvSpPr/>
            <p:nvPr/>
          </p:nvSpPr>
          <p:spPr>
            <a:xfrm>
              <a:off x="3088314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2" name="직사각형 7171">
              <a:extLst>
                <a:ext uri="{FF2B5EF4-FFF2-40B4-BE49-F238E27FC236}">
                  <a16:creationId xmlns:a16="http://schemas.microsoft.com/office/drawing/2014/main" id="{D654304B-9CE3-46D7-8FE3-DD8730C10F2E}"/>
                </a:ext>
              </a:extLst>
            </p:cNvPr>
            <p:cNvSpPr/>
            <p:nvPr/>
          </p:nvSpPr>
          <p:spPr>
            <a:xfrm>
              <a:off x="1972746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3" name="직사각형 7172">
              <a:extLst>
                <a:ext uri="{FF2B5EF4-FFF2-40B4-BE49-F238E27FC236}">
                  <a16:creationId xmlns:a16="http://schemas.microsoft.com/office/drawing/2014/main" id="{96B28A24-2C82-45E5-8282-30759936B8EB}"/>
                </a:ext>
              </a:extLst>
            </p:cNvPr>
            <p:cNvSpPr/>
            <p:nvPr/>
          </p:nvSpPr>
          <p:spPr>
            <a:xfrm>
              <a:off x="2344602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4" name="직사각형 7173">
              <a:extLst>
                <a:ext uri="{FF2B5EF4-FFF2-40B4-BE49-F238E27FC236}">
                  <a16:creationId xmlns:a16="http://schemas.microsoft.com/office/drawing/2014/main" id="{7F295584-26D1-4121-90D7-314EC31D0386}"/>
                </a:ext>
              </a:extLst>
            </p:cNvPr>
            <p:cNvSpPr/>
            <p:nvPr/>
          </p:nvSpPr>
          <p:spPr>
            <a:xfrm>
              <a:off x="2716458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5" name="직사각형 7174">
              <a:extLst>
                <a:ext uri="{FF2B5EF4-FFF2-40B4-BE49-F238E27FC236}">
                  <a16:creationId xmlns:a16="http://schemas.microsoft.com/office/drawing/2014/main" id="{1475B2D5-961E-430E-B174-0D5BF14A2A6E}"/>
                </a:ext>
              </a:extLst>
            </p:cNvPr>
            <p:cNvSpPr/>
            <p:nvPr/>
          </p:nvSpPr>
          <p:spPr>
            <a:xfrm>
              <a:off x="3088314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6" name="TextBox 7175">
              <a:extLst>
                <a:ext uri="{FF2B5EF4-FFF2-40B4-BE49-F238E27FC236}">
                  <a16:creationId xmlns:a16="http://schemas.microsoft.com/office/drawing/2014/main" id="{A9ABB942-4A40-4812-9245-E7EEB404D174}"/>
                </a:ext>
              </a:extLst>
            </p:cNvPr>
            <p:cNvSpPr txBox="1"/>
            <p:nvPr/>
          </p:nvSpPr>
          <p:spPr>
            <a:xfrm>
              <a:off x="2158674" y="4743088"/>
              <a:ext cx="1651163" cy="48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 데이터</a:t>
              </a: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7BF76E9F-048A-4ECF-9427-DE0B0B829169}"/>
                </a:ext>
              </a:extLst>
            </p:cNvPr>
            <p:cNvSpPr/>
            <p:nvPr/>
          </p:nvSpPr>
          <p:spPr>
            <a:xfrm>
              <a:off x="6608964" y="2871216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6A66CD02-BAE2-4131-A0CD-502A16F01FE3}"/>
                </a:ext>
              </a:extLst>
            </p:cNvPr>
            <p:cNvSpPr/>
            <p:nvPr/>
          </p:nvSpPr>
          <p:spPr>
            <a:xfrm>
              <a:off x="6980820" y="2871216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163123DB-0D48-4428-8A80-BD4E5FD8411A}"/>
                </a:ext>
              </a:extLst>
            </p:cNvPr>
            <p:cNvSpPr/>
            <p:nvPr/>
          </p:nvSpPr>
          <p:spPr>
            <a:xfrm>
              <a:off x="6608964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4D7E04D-90B8-4BFB-B055-86435FA70938}"/>
                </a:ext>
              </a:extLst>
            </p:cNvPr>
            <p:cNvSpPr/>
            <p:nvPr/>
          </p:nvSpPr>
          <p:spPr>
            <a:xfrm>
              <a:off x="6980820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24F124A8-184E-4C74-BB56-56E550402FD1}"/>
                </a:ext>
              </a:extLst>
            </p:cNvPr>
            <p:cNvSpPr txBox="1"/>
            <p:nvPr/>
          </p:nvSpPr>
          <p:spPr>
            <a:xfrm>
              <a:off x="6272934" y="4617327"/>
              <a:ext cx="1656234" cy="48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 데이터</a:t>
              </a: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4B2F24D4-7DF7-4D51-9FC7-75B913E8AE81}"/>
                </a:ext>
              </a:extLst>
            </p:cNvPr>
            <p:cNvSpPr/>
            <p:nvPr/>
          </p:nvSpPr>
          <p:spPr>
            <a:xfrm>
              <a:off x="6493140" y="3057144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49A386A1-3FA1-4FF4-B326-A1C0E7C1BB67}"/>
                </a:ext>
              </a:extLst>
            </p:cNvPr>
            <p:cNvSpPr/>
            <p:nvPr/>
          </p:nvSpPr>
          <p:spPr>
            <a:xfrm>
              <a:off x="6864996" y="3057144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2375D1C5-25EC-4E99-97F0-DF5DF737E1BF}"/>
                </a:ext>
              </a:extLst>
            </p:cNvPr>
            <p:cNvSpPr/>
            <p:nvPr/>
          </p:nvSpPr>
          <p:spPr>
            <a:xfrm>
              <a:off x="6493140" y="3429000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9CDC0943-B4B3-4691-BF38-E04B9EC8951E}"/>
                </a:ext>
              </a:extLst>
            </p:cNvPr>
            <p:cNvSpPr/>
            <p:nvPr/>
          </p:nvSpPr>
          <p:spPr>
            <a:xfrm>
              <a:off x="6864996" y="3429000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C35163CD-3283-49D8-B6E1-A3895335B730}"/>
                </a:ext>
              </a:extLst>
            </p:cNvPr>
            <p:cNvSpPr/>
            <p:nvPr/>
          </p:nvSpPr>
          <p:spPr>
            <a:xfrm>
              <a:off x="6377316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CD2D8910-1E38-456B-A712-0C7DC30F30A2}"/>
                </a:ext>
              </a:extLst>
            </p:cNvPr>
            <p:cNvSpPr/>
            <p:nvPr/>
          </p:nvSpPr>
          <p:spPr>
            <a:xfrm>
              <a:off x="6749172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F20DBCC-0931-41BA-8A02-DCB6A8FCA5EA}"/>
                </a:ext>
              </a:extLst>
            </p:cNvPr>
            <p:cNvSpPr/>
            <p:nvPr/>
          </p:nvSpPr>
          <p:spPr>
            <a:xfrm>
              <a:off x="6377316" y="3614928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6BED20C5-3C5C-465B-A8E8-F7FDAB1C1BDD}"/>
                </a:ext>
              </a:extLst>
            </p:cNvPr>
            <p:cNvSpPr/>
            <p:nvPr/>
          </p:nvSpPr>
          <p:spPr>
            <a:xfrm>
              <a:off x="6749172" y="3614928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7" name="화살표: 오른쪽 7176">
              <a:extLst>
                <a:ext uri="{FF2B5EF4-FFF2-40B4-BE49-F238E27FC236}">
                  <a16:creationId xmlns:a16="http://schemas.microsoft.com/office/drawing/2014/main" id="{4A3747DE-CB72-4D94-8782-8CD9AA36F5E2}"/>
                </a:ext>
              </a:extLst>
            </p:cNvPr>
            <p:cNvSpPr/>
            <p:nvPr/>
          </p:nvSpPr>
          <p:spPr>
            <a:xfrm>
              <a:off x="4894263" y="3455719"/>
              <a:ext cx="553413" cy="371856"/>
            </a:xfrm>
            <a:prstGeom prst="rightArrow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1" name="TextBox 280">
            <a:extLst>
              <a:ext uri="{FF2B5EF4-FFF2-40B4-BE49-F238E27FC236}">
                <a16:creationId xmlns:a16="http://schemas.microsoft.com/office/drawing/2014/main" id="{0CC2A4C7-10D3-44F1-9D38-6702E08093C9}"/>
              </a:ext>
            </a:extLst>
          </p:cNvPr>
          <p:cNvSpPr txBox="1"/>
          <p:nvPr/>
        </p:nvSpPr>
        <p:spPr>
          <a:xfrm>
            <a:off x="740977" y="4035114"/>
            <a:ext cx="4634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입력의 변화에 영향을 적게 받는다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9" name="직사각형 7178">
            <a:extLst>
              <a:ext uri="{FF2B5EF4-FFF2-40B4-BE49-F238E27FC236}">
                <a16:creationId xmlns:a16="http://schemas.microsoft.com/office/drawing/2014/main" id="{369533D2-1042-48E5-949D-7AFD73F97915}"/>
              </a:ext>
            </a:extLst>
          </p:cNvPr>
          <p:cNvSpPr/>
          <p:nvPr/>
        </p:nvSpPr>
        <p:spPr>
          <a:xfrm>
            <a:off x="1377696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A2954C2C-12FC-4C7D-8EA6-ED9068C91029}"/>
              </a:ext>
            </a:extLst>
          </p:cNvPr>
          <p:cNvSpPr/>
          <p:nvPr/>
        </p:nvSpPr>
        <p:spPr>
          <a:xfrm>
            <a:off x="1676400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BC76FEA-B04C-4992-A3A5-9865FC23A373}"/>
              </a:ext>
            </a:extLst>
          </p:cNvPr>
          <p:cNvSpPr/>
          <p:nvPr/>
        </p:nvSpPr>
        <p:spPr>
          <a:xfrm>
            <a:off x="1975104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15A373BD-D47B-4752-BD11-EF1605D3F71F}"/>
              </a:ext>
            </a:extLst>
          </p:cNvPr>
          <p:cNvSpPr/>
          <p:nvPr/>
        </p:nvSpPr>
        <p:spPr>
          <a:xfrm>
            <a:off x="2572512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ED5F1E2F-7139-410A-8C92-E54EBE085464}"/>
              </a:ext>
            </a:extLst>
          </p:cNvPr>
          <p:cNvSpPr/>
          <p:nvPr/>
        </p:nvSpPr>
        <p:spPr>
          <a:xfrm>
            <a:off x="2871216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096E52C5-B38A-45B8-BC67-F6167A5F4E81}"/>
              </a:ext>
            </a:extLst>
          </p:cNvPr>
          <p:cNvSpPr/>
          <p:nvPr/>
        </p:nvSpPr>
        <p:spPr>
          <a:xfrm>
            <a:off x="1377696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63875A00-85E1-4BB7-8752-90865445CFAF}"/>
              </a:ext>
            </a:extLst>
          </p:cNvPr>
          <p:cNvSpPr/>
          <p:nvPr/>
        </p:nvSpPr>
        <p:spPr>
          <a:xfrm>
            <a:off x="1975104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D55F7DEF-B3ED-4A92-9636-3CCB1BEB56E5}"/>
              </a:ext>
            </a:extLst>
          </p:cNvPr>
          <p:cNvSpPr/>
          <p:nvPr/>
        </p:nvSpPr>
        <p:spPr>
          <a:xfrm>
            <a:off x="2273808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4B94E702-F575-4860-B152-468CC213F40B}"/>
              </a:ext>
            </a:extLst>
          </p:cNvPr>
          <p:cNvSpPr/>
          <p:nvPr/>
        </p:nvSpPr>
        <p:spPr>
          <a:xfrm>
            <a:off x="2572512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4839D3AC-29A3-42AA-8D32-3814B6954244}"/>
              </a:ext>
            </a:extLst>
          </p:cNvPr>
          <p:cNvSpPr/>
          <p:nvPr/>
        </p:nvSpPr>
        <p:spPr>
          <a:xfrm>
            <a:off x="2871216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63018D2A-969A-4331-9734-97A1845F6125}"/>
              </a:ext>
            </a:extLst>
          </p:cNvPr>
          <p:cNvSpPr/>
          <p:nvPr/>
        </p:nvSpPr>
        <p:spPr>
          <a:xfrm>
            <a:off x="1377696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9F9AF52A-4630-4ECE-AEDE-42892D477ED5}"/>
              </a:ext>
            </a:extLst>
          </p:cNvPr>
          <p:cNvSpPr/>
          <p:nvPr/>
        </p:nvSpPr>
        <p:spPr>
          <a:xfrm>
            <a:off x="1676400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0273CCFC-6931-4FB1-B16C-7D0A7833A2CB}"/>
              </a:ext>
            </a:extLst>
          </p:cNvPr>
          <p:cNvSpPr/>
          <p:nvPr/>
        </p:nvSpPr>
        <p:spPr>
          <a:xfrm>
            <a:off x="1975104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E132DE8E-C19D-46E4-8A12-CA7422E1A2BE}"/>
              </a:ext>
            </a:extLst>
          </p:cNvPr>
          <p:cNvSpPr/>
          <p:nvPr/>
        </p:nvSpPr>
        <p:spPr>
          <a:xfrm>
            <a:off x="2273808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F1B39D0E-5952-42D7-B493-31262338B88C}"/>
              </a:ext>
            </a:extLst>
          </p:cNvPr>
          <p:cNvSpPr/>
          <p:nvPr/>
        </p:nvSpPr>
        <p:spPr>
          <a:xfrm>
            <a:off x="2572512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219FB537-F770-4E20-80C7-DD63BB21B73B}"/>
              </a:ext>
            </a:extLst>
          </p:cNvPr>
          <p:cNvSpPr/>
          <p:nvPr/>
        </p:nvSpPr>
        <p:spPr>
          <a:xfrm>
            <a:off x="2871216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070E0A98-8A9A-4B4F-ABF5-4D0830DBB1FD}"/>
              </a:ext>
            </a:extLst>
          </p:cNvPr>
          <p:cNvSpPr/>
          <p:nvPr/>
        </p:nvSpPr>
        <p:spPr>
          <a:xfrm>
            <a:off x="1377696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B717909C-EEE9-4E92-A6D0-05339FE0865B}"/>
              </a:ext>
            </a:extLst>
          </p:cNvPr>
          <p:cNvSpPr/>
          <p:nvPr/>
        </p:nvSpPr>
        <p:spPr>
          <a:xfrm>
            <a:off x="1676400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B662498E-7BE4-4FF7-BB59-6B4BB2E67AAB}"/>
              </a:ext>
            </a:extLst>
          </p:cNvPr>
          <p:cNvSpPr/>
          <p:nvPr/>
        </p:nvSpPr>
        <p:spPr>
          <a:xfrm>
            <a:off x="1975104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64DD8B6D-9F35-4A15-8A43-101835F2588D}"/>
              </a:ext>
            </a:extLst>
          </p:cNvPr>
          <p:cNvSpPr/>
          <p:nvPr/>
        </p:nvSpPr>
        <p:spPr>
          <a:xfrm>
            <a:off x="2273808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5A4906C4-3FEA-4360-9820-DF62335C45EF}"/>
              </a:ext>
            </a:extLst>
          </p:cNvPr>
          <p:cNvSpPr/>
          <p:nvPr/>
        </p:nvSpPr>
        <p:spPr>
          <a:xfrm>
            <a:off x="2572512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D33B03F8-7D07-4B3C-A8EE-4BEDA9946BBF}"/>
              </a:ext>
            </a:extLst>
          </p:cNvPr>
          <p:cNvSpPr/>
          <p:nvPr/>
        </p:nvSpPr>
        <p:spPr>
          <a:xfrm>
            <a:off x="2871216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AD3DAE45-BD94-4085-99DF-3A6FDAC6C220}"/>
              </a:ext>
            </a:extLst>
          </p:cNvPr>
          <p:cNvSpPr/>
          <p:nvPr/>
        </p:nvSpPr>
        <p:spPr>
          <a:xfrm>
            <a:off x="1676400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40B414F3-3C91-4852-A546-8DBBC8BF644D}"/>
              </a:ext>
            </a:extLst>
          </p:cNvPr>
          <p:cNvSpPr/>
          <p:nvPr/>
        </p:nvSpPr>
        <p:spPr>
          <a:xfrm>
            <a:off x="1975104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0255B00-84F1-470B-836C-F7DA1B0F883C}"/>
              </a:ext>
            </a:extLst>
          </p:cNvPr>
          <p:cNvSpPr/>
          <p:nvPr/>
        </p:nvSpPr>
        <p:spPr>
          <a:xfrm>
            <a:off x="2273808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FC10513D-FD53-4B5E-90C9-3E11B2A4ABBB}"/>
              </a:ext>
            </a:extLst>
          </p:cNvPr>
          <p:cNvSpPr/>
          <p:nvPr/>
        </p:nvSpPr>
        <p:spPr>
          <a:xfrm>
            <a:off x="2572512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CEFC3A4A-14A4-446A-A127-D160F76991BF}"/>
              </a:ext>
            </a:extLst>
          </p:cNvPr>
          <p:cNvSpPr/>
          <p:nvPr/>
        </p:nvSpPr>
        <p:spPr>
          <a:xfrm>
            <a:off x="2871216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C70EFDF0-8C5A-44DE-A1D8-12DF4BBA1AF3}"/>
              </a:ext>
            </a:extLst>
          </p:cNvPr>
          <p:cNvSpPr/>
          <p:nvPr/>
        </p:nvSpPr>
        <p:spPr>
          <a:xfrm>
            <a:off x="1377696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7AD95AE4-21CF-4DB2-A5B6-5A7237618DE6}"/>
              </a:ext>
            </a:extLst>
          </p:cNvPr>
          <p:cNvSpPr/>
          <p:nvPr/>
        </p:nvSpPr>
        <p:spPr>
          <a:xfrm>
            <a:off x="1676400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1181B12A-C35E-4478-A807-C683C83FEE8D}"/>
              </a:ext>
            </a:extLst>
          </p:cNvPr>
          <p:cNvSpPr/>
          <p:nvPr/>
        </p:nvSpPr>
        <p:spPr>
          <a:xfrm>
            <a:off x="1975104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A0AC0D77-FFA5-4238-B41D-A9BCD45CFC3F}"/>
              </a:ext>
            </a:extLst>
          </p:cNvPr>
          <p:cNvSpPr/>
          <p:nvPr/>
        </p:nvSpPr>
        <p:spPr>
          <a:xfrm>
            <a:off x="2273808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5AC1AA7-80A2-4663-B539-54092BB363E9}"/>
              </a:ext>
            </a:extLst>
          </p:cNvPr>
          <p:cNvSpPr/>
          <p:nvPr/>
        </p:nvSpPr>
        <p:spPr>
          <a:xfrm>
            <a:off x="2871216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5C4A82F4-EBE7-4D5C-BB0F-8ACFDE97690E}"/>
              </a:ext>
            </a:extLst>
          </p:cNvPr>
          <p:cNvSpPr/>
          <p:nvPr/>
        </p:nvSpPr>
        <p:spPr>
          <a:xfrm>
            <a:off x="2273808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A9BD0745-C54A-4DB0-ABCE-550C28ECEE42}"/>
              </a:ext>
            </a:extLst>
          </p:cNvPr>
          <p:cNvSpPr/>
          <p:nvPr/>
        </p:nvSpPr>
        <p:spPr>
          <a:xfrm>
            <a:off x="1676400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C0A7DDB4-69EE-4EA0-AEC4-259709556463}"/>
              </a:ext>
            </a:extLst>
          </p:cNvPr>
          <p:cNvSpPr/>
          <p:nvPr/>
        </p:nvSpPr>
        <p:spPr>
          <a:xfrm>
            <a:off x="1377696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C6828642-A121-4B1B-9677-EE17B408E4DD}"/>
              </a:ext>
            </a:extLst>
          </p:cNvPr>
          <p:cNvSpPr/>
          <p:nvPr/>
        </p:nvSpPr>
        <p:spPr>
          <a:xfrm>
            <a:off x="2572512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A098C7D8-B024-4E17-8CC9-5A0EF9A17B90}"/>
              </a:ext>
            </a:extLst>
          </p:cNvPr>
          <p:cNvSpPr/>
          <p:nvPr/>
        </p:nvSpPr>
        <p:spPr>
          <a:xfrm>
            <a:off x="5586413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15864886-C9E1-4AB5-A074-88B94B27F3B0}"/>
              </a:ext>
            </a:extLst>
          </p:cNvPr>
          <p:cNvSpPr/>
          <p:nvPr/>
        </p:nvSpPr>
        <p:spPr>
          <a:xfrm>
            <a:off x="5885117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5887DCD8-EBDF-4841-AA86-60368608B990}"/>
              </a:ext>
            </a:extLst>
          </p:cNvPr>
          <p:cNvSpPr/>
          <p:nvPr/>
        </p:nvSpPr>
        <p:spPr>
          <a:xfrm>
            <a:off x="6183821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337859D1-54AE-4C63-9C93-7C77E6CE2273}"/>
              </a:ext>
            </a:extLst>
          </p:cNvPr>
          <p:cNvSpPr/>
          <p:nvPr/>
        </p:nvSpPr>
        <p:spPr>
          <a:xfrm>
            <a:off x="6781229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2AD6AE5B-C9CB-4D66-A443-308E82DBB85B}"/>
              </a:ext>
            </a:extLst>
          </p:cNvPr>
          <p:cNvSpPr/>
          <p:nvPr/>
        </p:nvSpPr>
        <p:spPr>
          <a:xfrm>
            <a:off x="7079933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900FAEBB-9D0D-48FA-AE11-CF0BAFD28E8C}"/>
              </a:ext>
            </a:extLst>
          </p:cNvPr>
          <p:cNvSpPr/>
          <p:nvPr/>
        </p:nvSpPr>
        <p:spPr>
          <a:xfrm>
            <a:off x="5586413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D1DD7349-F1A2-41DE-A92D-9E48986B38FF}"/>
              </a:ext>
            </a:extLst>
          </p:cNvPr>
          <p:cNvSpPr/>
          <p:nvPr/>
        </p:nvSpPr>
        <p:spPr>
          <a:xfrm>
            <a:off x="6482525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BB3687F9-6145-413C-B4D2-52524D6EB2CE}"/>
              </a:ext>
            </a:extLst>
          </p:cNvPr>
          <p:cNvSpPr/>
          <p:nvPr/>
        </p:nvSpPr>
        <p:spPr>
          <a:xfrm>
            <a:off x="7079933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50A2EFBC-43CC-460A-915C-0C28BBCE23D8}"/>
              </a:ext>
            </a:extLst>
          </p:cNvPr>
          <p:cNvSpPr/>
          <p:nvPr/>
        </p:nvSpPr>
        <p:spPr>
          <a:xfrm>
            <a:off x="5586413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CBCF9C58-A10F-4C22-A184-78884D2A8B36}"/>
              </a:ext>
            </a:extLst>
          </p:cNvPr>
          <p:cNvSpPr/>
          <p:nvPr/>
        </p:nvSpPr>
        <p:spPr>
          <a:xfrm>
            <a:off x="5885117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AA00CC85-C1B6-4BDF-BA65-4427DB815484}"/>
              </a:ext>
            </a:extLst>
          </p:cNvPr>
          <p:cNvSpPr/>
          <p:nvPr/>
        </p:nvSpPr>
        <p:spPr>
          <a:xfrm>
            <a:off x="6183821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F3E79265-1586-4AEC-AAD3-3730699B96C6}"/>
              </a:ext>
            </a:extLst>
          </p:cNvPr>
          <p:cNvSpPr/>
          <p:nvPr/>
        </p:nvSpPr>
        <p:spPr>
          <a:xfrm>
            <a:off x="6482525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60E1F5C-99F0-42E1-8499-E7721B6DEB19}"/>
              </a:ext>
            </a:extLst>
          </p:cNvPr>
          <p:cNvSpPr/>
          <p:nvPr/>
        </p:nvSpPr>
        <p:spPr>
          <a:xfrm>
            <a:off x="6781229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358DDB11-94D8-471E-B04E-F0D819271065}"/>
              </a:ext>
            </a:extLst>
          </p:cNvPr>
          <p:cNvSpPr/>
          <p:nvPr/>
        </p:nvSpPr>
        <p:spPr>
          <a:xfrm>
            <a:off x="7079933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B3E8B5-7656-410D-A295-2E47B22DAB92}"/>
              </a:ext>
            </a:extLst>
          </p:cNvPr>
          <p:cNvSpPr/>
          <p:nvPr/>
        </p:nvSpPr>
        <p:spPr>
          <a:xfrm>
            <a:off x="5586413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D0FF58DE-8004-407F-82FE-A00EB2C74556}"/>
              </a:ext>
            </a:extLst>
          </p:cNvPr>
          <p:cNvSpPr/>
          <p:nvPr/>
        </p:nvSpPr>
        <p:spPr>
          <a:xfrm>
            <a:off x="5885117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B36FA3-EBBD-45BE-85FF-6986831B2046}"/>
              </a:ext>
            </a:extLst>
          </p:cNvPr>
          <p:cNvSpPr/>
          <p:nvPr/>
        </p:nvSpPr>
        <p:spPr>
          <a:xfrm>
            <a:off x="6183821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B9527E7D-8B2A-48A8-8812-BAEAF2B29978}"/>
              </a:ext>
            </a:extLst>
          </p:cNvPr>
          <p:cNvSpPr/>
          <p:nvPr/>
        </p:nvSpPr>
        <p:spPr>
          <a:xfrm>
            <a:off x="6482525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18DC0F08-E4BF-4BCE-8DDA-D2D4C3F836C1}"/>
              </a:ext>
            </a:extLst>
          </p:cNvPr>
          <p:cNvSpPr/>
          <p:nvPr/>
        </p:nvSpPr>
        <p:spPr>
          <a:xfrm>
            <a:off x="6781229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19AA7C34-6B79-4127-9FCE-DBDA98E197AB}"/>
              </a:ext>
            </a:extLst>
          </p:cNvPr>
          <p:cNvSpPr/>
          <p:nvPr/>
        </p:nvSpPr>
        <p:spPr>
          <a:xfrm>
            <a:off x="7079933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4C20E25B-CDC5-4F0C-AB53-C0950D8BA3BC}"/>
              </a:ext>
            </a:extLst>
          </p:cNvPr>
          <p:cNvSpPr/>
          <p:nvPr/>
        </p:nvSpPr>
        <p:spPr>
          <a:xfrm>
            <a:off x="6183821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A7209B9D-18CD-45D3-AD9B-0000AA360891}"/>
              </a:ext>
            </a:extLst>
          </p:cNvPr>
          <p:cNvSpPr/>
          <p:nvPr/>
        </p:nvSpPr>
        <p:spPr>
          <a:xfrm>
            <a:off x="6482525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9EE24D82-838B-4A7C-8DB3-9A92C2DBE3E1}"/>
              </a:ext>
            </a:extLst>
          </p:cNvPr>
          <p:cNvSpPr/>
          <p:nvPr/>
        </p:nvSpPr>
        <p:spPr>
          <a:xfrm>
            <a:off x="6781229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02B3295F-5CD4-48A3-BFD6-614E96999722}"/>
              </a:ext>
            </a:extLst>
          </p:cNvPr>
          <p:cNvSpPr/>
          <p:nvPr/>
        </p:nvSpPr>
        <p:spPr>
          <a:xfrm>
            <a:off x="5586413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B88994DC-34AD-46C1-A06A-A3D3A3FAC82B}"/>
              </a:ext>
            </a:extLst>
          </p:cNvPr>
          <p:cNvSpPr/>
          <p:nvPr/>
        </p:nvSpPr>
        <p:spPr>
          <a:xfrm>
            <a:off x="5885117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23CC04D1-80A6-41D6-9B72-1FBE4F791988}"/>
              </a:ext>
            </a:extLst>
          </p:cNvPr>
          <p:cNvSpPr/>
          <p:nvPr/>
        </p:nvSpPr>
        <p:spPr>
          <a:xfrm>
            <a:off x="6183821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AE821295-212C-4F73-A3AA-190D2F9BDD33}"/>
              </a:ext>
            </a:extLst>
          </p:cNvPr>
          <p:cNvSpPr/>
          <p:nvPr/>
        </p:nvSpPr>
        <p:spPr>
          <a:xfrm>
            <a:off x="6482525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900CF9B5-B900-4D2C-9299-D7F66EBA0B51}"/>
              </a:ext>
            </a:extLst>
          </p:cNvPr>
          <p:cNvSpPr/>
          <p:nvPr/>
        </p:nvSpPr>
        <p:spPr>
          <a:xfrm>
            <a:off x="7079933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352076B5-DF64-4F29-996C-BE6EFCF5BC93}"/>
              </a:ext>
            </a:extLst>
          </p:cNvPr>
          <p:cNvSpPr/>
          <p:nvPr/>
        </p:nvSpPr>
        <p:spPr>
          <a:xfrm>
            <a:off x="6482525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8B56A141-75B4-434C-82C8-859F1A9F3E25}"/>
              </a:ext>
            </a:extLst>
          </p:cNvPr>
          <p:cNvSpPr/>
          <p:nvPr/>
        </p:nvSpPr>
        <p:spPr>
          <a:xfrm>
            <a:off x="5885117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6E99CE88-DB48-4F44-BAA2-1C51FD59A5AC}"/>
              </a:ext>
            </a:extLst>
          </p:cNvPr>
          <p:cNvSpPr/>
          <p:nvPr/>
        </p:nvSpPr>
        <p:spPr>
          <a:xfrm>
            <a:off x="5586413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B280FD29-F57F-4CEC-9C17-8399A30271A9}"/>
              </a:ext>
            </a:extLst>
          </p:cNvPr>
          <p:cNvSpPr/>
          <p:nvPr/>
        </p:nvSpPr>
        <p:spPr>
          <a:xfrm>
            <a:off x="6781229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C8D9F9FB-88BB-46D7-A3D8-35ACFD6B84F1}"/>
              </a:ext>
            </a:extLst>
          </p:cNvPr>
          <p:cNvSpPr/>
          <p:nvPr/>
        </p:nvSpPr>
        <p:spPr>
          <a:xfrm>
            <a:off x="3644625" y="5261267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73B5D41E-B3A8-4A8F-922B-A6A8B1B80050}"/>
              </a:ext>
            </a:extLst>
          </p:cNvPr>
          <p:cNvSpPr/>
          <p:nvPr/>
        </p:nvSpPr>
        <p:spPr>
          <a:xfrm>
            <a:off x="3943329" y="5261267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9C196BFA-7D1C-400D-87CE-0A82A137D8C4}"/>
              </a:ext>
            </a:extLst>
          </p:cNvPr>
          <p:cNvSpPr/>
          <p:nvPr/>
        </p:nvSpPr>
        <p:spPr>
          <a:xfrm>
            <a:off x="3644625" y="556218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695394BB-D2BA-44F1-B802-1898AF7EEE49}"/>
              </a:ext>
            </a:extLst>
          </p:cNvPr>
          <p:cNvSpPr/>
          <p:nvPr/>
        </p:nvSpPr>
        <p:spPr>
          <a:xfrm>
            <a:off x="3943329" y="556218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A3C460F7-9249-4026-939F-DA1C4A31B868}"/>
              </a:ext>
            </a:extLst>
          </p:cNvPr>
          <p:cNvSpPr/>
          <p:nvPr/>
        </p:nvSpPr>
        <p:spPr>
          <a:xfrm>
            <a:off x="6183821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23717522-89BE-46CB-86BF-4895C26B24F9}"/>
              </a:ext>
            </a:extLst>
          </p:cNvPr>
          <p:cNvSpPr/>
          <p:nvPr/>
        </p:nvSpPr>
        <p:spPr>
          <a:xfrm>
            <a:off x="6781229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C8A05362-1773-42C9-8F13-E90B8D34E180}"/>
              </a:ext>
            </a:extLst>
          </p:cNvPr>
          <p:cNvSpPr/>
          <p:nvPr/>
        </p:nvSpPr>
        <p:spPr>
          <a:xfrm>
            <a:off x="5885117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A512A1A1-DDC1-4DFE-B47E-8F7B3AC18D07}"/>
              </a:ext>
            </a:extLst>
          </p:cNvPr>
          <p:cNvSpPr/>
          <p:nvPr/>
        </p:nvSpPr>
        <p:spPr>
          <a:xfrm>
            <a:off x="7079933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0" name="그룹 7179">
            <a:extLst>
              <a:ext uri="{FF2B5EF4-FFF2-40B4-BE49-F238E27FC236}">
                <a16:creationId xmlns:a16="http://schemas.microsoft.com/office/drawing/2014/main" id="{EDA0D5FC-15E1-44D9-8F55-C5819B8AFF6C}"/>
              </a:ext>
            </a:extLst>
          </p:cNvPr>
          <p:cNvGrpSpPr/>
          <p:nvPr/>
        </p:nvGrpSpPr>
        <p:grpSpPr>
          <a:xfrm>
            <a:off x="8161084" y="3750372"/>
            <a:ext cx="902208" cy="906632"/>
            <a:chOff x="3649060" y="4691374"/>
            <a:chExt cx="902208" cy="906632"/>
          </a:xfrm>
          <a:noFill/>
        </p:grpSpPr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86CD59BF-6D7A-4617-B045-49CB48DBC6A8}"/>
                </a:ext>
              </a:extLst>
            </p:cNvPr>
            <p:cNvSpPr/>
            <p:nvPr/>
          </p:nvSpPr>
          <p:spPr>
            <a:xfrm>
              <a:off x="3649060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70DC1709-2443-4ED8-B40C-335468FE23C4}"/>
                </a:ext>
              </a:extLst>
            </p:cNvPr>
            <p:cNvSpPr/>
            <p:nvPr/>
          </p:nvSpPr>
          <p:spPr>
            <a:xfrm>
              <a:off x="3947764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FA059CE9-A195-4AB0-9852-3087C34DCDF2}"/>
                </a:ext>
              </a:extLst>
            </p:cNvPr>
            <p:cNvSpPr/>
            <p:nvPr/>
          </p:nvSpPr>
          <p:spPr>
            <a:xfrm>
              <a:off x="4246468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B1EF327-4855-4D92-8EF4-3DBC28AB2E27}"/>
                </a:ext>
              </a:extLst>
            </p:cNvPr>
            <p:cNvSpPr/>
            <p:nvPr/>
          </p:nvSpPr>
          <p:spPr>
            <a:xfrm>
              <a:off x="3649060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D4254CB7-3A40-4533-912D-13AD6EF17826}"/>
                </a:ext>
              </a:extLst>
            </p:cNvPr>
            <p:cNvSpPr/>
            <p:nvPr/>
          </p:nvSpPr>
          <p:spPr>
            <a:xfrm>
              <a:off x="3947764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7F5E3229-6293-4377-B04E-B1D06EC78E79}"/>
                </a:ext>
              </a:extLst>
            </p:cNvPr>
            <p:cNvSpPr/>
            <p:nvPr/>
          </p:nvSpPr>
          <p:spPr>
            <a:xfrm>
              <a:off x="4246468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6BEBBC14-946A-4E71-AEB4-6A75E5A9F534}"/>
                </a:ext>
              </a:extLst>
            </p:cNvPr>
            <p:cNvSpPr/>
            <p:nvPr/>
          </p:nvSpPr>
          <p:spPr>
            <a:xfrm>
              <a:off x="3649060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12AE6826-01E8-4CBD-B97C-EF436A105EF1}"/>
                </a:ext>
              </a:extLst>
            </p:cNvPr>
            <p:cNvSpPr/>
            <p:nvPr/>
          </p:nvSpPr>
          <p:spPr>
            <a:xfrm>
              <a:off x="3947764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7DAF01BD-9781-4C28-877F-104FEB0882A2}"/>
                </a:ext>
              </a:extLst>
            </p:cNvPr>
            <p:cNvSpPr/>
            <p:nvPr/>
          </p:nvSpPr>
          <p:spPr>
            <a:xfrm>
              <a:off x="4246468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5EBB572C-477E-4450-833A-C6ACE3AF1E51}"/>
              </a:ext>
            </a:extLst>
          </p:cNvPr>
          <p:cNvSpPr/>
          <p:nvPr/>
        </p:nvSpPr>
        <p:spPr>
          <a:xfrm>
            <a:off x="7935596" y="527146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55847D47-1A90-421B-8BB6-A905DEF82E7E}"/>
              </a:ext>
            </a:extLst>
          </p:cNvPr>
          <p:cNvSpPr/>
          <p:nvPr/>
        </p:nvSpPr>
        <p:spPr>
          <a:xfrm>
            <a:off x="8234300" y="527146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126A4E6-3032-40E0-A94F-608B281A9B9D}"/>
              </a:ext>
            </a:extLst>
          </p:cNvPr>
          <p:cNvSpPr/>
          <p:nvPr/>
        </p:nvSpPr>
        <p:spPr>
          <a:xfrm>
            <a:off x="7935596" y="5572379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83C2A1D4-EF1B-42EA-BD5A-969B9726B7E8}"/>
              </a:ext>
            </a:extLst>
          </p:cNvPr>
          <p:cNvSpPr/>
          <p:nvPr/>
        </p:nvSpPr>
        <p:spPr>
          <a:xfrm>
            <a:off x="8234300" y="5572379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8024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322628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pic>
        <p:nvPicPr>
          <p:cNvPr id="162" name="Picture 2">
            <a:extLst>
              <a:ext uri="{FF2B5EF4-FFF2-40B4-BE49-F238E27FC236}">
                <a16:creationId xmlns:a16="http://schemas.microsoft.com/office/drawing/2014/main" id="{BD47E58F-355D-4A9C-9AE2-0C8408A5B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281370" y="2023890"/>
            <a:ext cx="754740" cy="67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F3BD3ACA-B424-4BC3-8A49-15144B2632E4}"/>
              </a:ext>
            </a:extLst>
          </p:cNvPr>
          <p:cNvSpPr/>
          <p:nvPr/>
        </p:nvSpPr>
        <p:spPr>
          <a:xfrm>
            <a:off x="1527232" y="1436050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BF9736C5-DE5C-4258-AC8A-DD13EB517265}"/>
              </a:ext>
            </a:extLst>
          </p:cNvPr>
          <p:cNvCxnSpPr>
            <a:stCxn id="162" idx="3"/>
            <a:endCxn id="163" idx="1"/>
          </p:cNvCxnSpPr>
          <p:nvPr/>
        </p:nvCxnSpPr>
        <p:spPr>
          <a:xfrm>
            <a:off x="1036110" y="2360897"/>
            <a:ext cx="491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9839D868-1938-460A-9FB5-716996CA541B}"/>
              </a:ext>
            </a:extLst>
          </p:cNvPr>
          <p:cNvSpPr/>
          <p:nvPr/>
        </p:nvSpPr>
        <p:spPr>
          <a:xfrm>
            <a:off x="3211328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Pooling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EA8A8A9-80F1-476C-BE04-29A49D50DECE}"/>
              </a:ext>
            </a:extLst>
          </p:cNvPr>
          <p:cNvCxnSpPr>
            <a:cxnSpLocks/>
            <a:stCxn id="172" idx="3"/>
            <a:endCxn id="165" idx="1"/>
          </p:cNvCxnSpPr>
          <p:nvPr/>
        </p:nvCxnSpPr>
        <p:spPr>
          <a:xfrm>
            <a:off x="3017635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785388AD-5518-4F17-8B13-B346E12A03C6}"/>
              </a:ext>
            </a:extLst>
          </p:cNvPr>
          <p:cNvSpPr/>
          <p:nvPr/>
        </p:nvSpPr>
        <p:spPr>
          <a:xfrm>
            <a:off x="2369280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1D36CFFC-D1F9-4619-9DCF-B67D587BF725}"/>
              </a:ext>
            </a:extLst>
          </p:cNvPr>
          <p:cNvCxnSpPr>
            <a:cxnSpLocks/>
            <a:stCxn id="163" idx="3"/>
            <a:endCxn id="172" idx="1"/>
          </p:cNvCxnSpPr>
          <p:nvPr/>
        </p:nvCxnSpPr>
        <p:spPr>
          <a:xfrm flipV="1">
            <a:off x="2175587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09D8CB3D-0A53-46FD-A5CB-DE955FDC89AD}"/>
              </a:ext>
            </a:extLst>
          </p:cNvPr>
          <p:cNvSpPr/>
          <p:nvPr/>
        </p:nvSpPr>
        <p:spPr>
          <a:xfrm>
            <a:off x="6581307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F952FCF0-13C0-47A5-8153-94FEDD4B2774}"/>
              </a:ext>
            </a:extLst>
          </p:cNvPr>
          <p:cNvCxnSpPr>
            <a:cxnSpLocks/>
            <a:endCxn id="174" idx="1"/>
          </p:cNvCxnSpPr>
          <p:nvPr/>
        </p:nvCxnSpPr>
        <p:spPr>
          <a:xfrm>
            <a:off x="6387613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사각형: 둥근 모서리 175">
            <a:extLst>
              <a:ext uri="{FF2B5EF4-FFF2-40B4-BE49-F238E27FC236}">
                <a16:creationId xmlns:a16="http://schemas.microsoft.com/office/drawing/2014/main" id="{FD8DF7F0-D043-4898-B7F9-D599ED4EA35F}"/>
              </a:ext>
            </a:extLst>
          </p:cNvPr>
          <p:cNvSpPr/>
          <p:nvPr/>
        </p:nvSpPr>
        <p:spPr>
          <a:xfrm>
            <a:off x="7422193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5B44241A-F91A-455B-9703-3C52F7A76145}"/>
              </a:ext>
            </a:extLst>
          </p:cNvPr>
          <p:cNvCxnSpPr>
            <a:cxnSpLocks/>
            <a:stCxn id="179" idx="3"/>
          </p:cNvCxnSpPr>
          <p:nvPr/>
        </p:nvCxnSpPr>
        <p:spPr>
          <a:xfrm>
            <a:off x="8912596" y="2360455"/>
            <a:ext cx="637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0DC6E21E-A292-4058-B297-8276A33775BB}"/>
              </a:ext>
            </a:extLst>
          </p:cNvPr>
          <p:cNvSpPr/>
          <p:nvPr/>
        </p:nvSpPr>
        <p:spPr>
          <a:xfrm>
            <a:off x="8264241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9927C1C2-96A3-465E-9EB8-371842CA252C}"/>
              </a:ext>
            </a:extLst>
          </p:cNvPr>
          <p:cNvCxnSpPr>
            <a:cxnSpLocks/>
            <a:stCxn id="176" idx="3"/>
            <a:endCxn id="179" idx="1"/>
          </p:cNvCxnSpPr>
          <p:nvPr/>
        </p:nvCxnSpPr>
        <p:spPr>
          <a:xfrm flipV="1">
            <a:off x="8070548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F4DBAE20-A0E1-464C-A607-229C55DE775C}"/>
              </a:ext>
            </a:extLst>
          </p:cNvPr>
          <p:cNvCxnSpPr>
            <a:cxnSpLocks/>
            <a:stCxn id="174" idx="3"/>
            <a:endCxn id="176" idx="1"/>
          </p:cNvCxnSpPr>
          <p:nvPr/>
        </p:nvCxnSpPr>
        <p:spPr>
          <a:xfrm>
            <a:off x="7229662" y="2360455"/>
            <a:ext cx="192531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260417F-0FAC-4387-BB3A-65C26AA4437A}"/>
              </a:ext>
            </a:extLst>
          </p:cNvPr>
          <p:cNvSpPr/>
          <p:nvPr/>
        </p:nvSpPr>
        <p:spPr>
          <a:xfrm>
            <a:off x="4049949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0321A4C-2E15-4A23-B405-BC32CC8FB9B5}"/>
              </a:ext>
            </a:extLst>
          </p:cNvPr>
          <p:cNvSpPr/>
          <p:nvPr/>
        </p:nvSpPr>
        <p:spPr>
          <a:xfrm>
            <a:off x="5734045" y="1435166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Pooling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9450730-DE40-4420-B195-4778C3EFBD99}"/>
              </a:ext>
            </a:extLst>
          </p:cNvPr>
          <p:cNvCxnSpPr>
            <a:cxnSpLocks/>
            <a:stCxn id="23" idx="3"/>
            <a:endCxn id="21" idx="1"/>
          </p:cNvCxnSpPr>
          <p:nvPr/>
        </p:nvCxnSpPr>
        <p:spPr>
          <a:xfrm>
            <a:off x="5540352" y="2360013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05AAD96-8C6D-4E64-ADFE-6824E220B96A}"/>
              </a:ext>
            </a:extLst>
          </p:cNvPr>
          <p:cNvSpPr/>
          <p:nvPr/>
        </p:nvSpPr>
        <p:spPr>
          <a:xfrm>
            <a:off x="4891997" y="1435166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589EA52-C8C1-4E05-AE2A-BB143521B60D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V="1">
            <a:off x="4698304" y="2360013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B36C486-DE2B-4FF3-A8F6-AF2F14094C54}"/>
              </a:ext>
            </a:extLst>
          </p:cNvPr>
          <p:cNvCxnSpPr>
            <a:cxnSpLocks/>
            <a:stCxn id="165" idx="3"/>
            <a:endCxn id="20" idx="1"/>
          </p:cNvCxnSpPr>
          <p:nvPr/>
        </p:nvCxnSpPr>
        <p:spPr>
          <a:xfrm>
            <a:off x="3859683" y="2360455"/>
            <a:ext cx="190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9E521EE-604A-410A-BDCC-BB80EABA4EF4}"/>
              </a:ext>
            </a:extLst>
          </p:cNvPr>
          <p:cNvCxnSpPr>
            <a:cxnSpLocks/>
          </p:cNvCxnSpPr>
          <p:nvPr/>
        </p:nvCxnSpPr>
        <p:spPr>
          <a:xfrm flipH="1">
            <a:off x="3846003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3E23C52-F5C7-4799-9662-351F8E2BC355}"/>
              </a:ext>
            </a:extLst>
          </p:cNvPr>
          <p:cNvCxnSpPr>
            <a:cxnSpLocks/>
          </p:cNvCxnSpPr>
          <p:nvPr/>
        </p:nvCxnSpPr>
        <p:spPr>
          <a:xfrm flipH="1">
            <a:off x="4684849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A00197F-B2E8-4569-8F18-697339921E69}"/>
              </a:ext>
            </a:extLst>
          </p:cNvPr>
          <p:cNvCxnSpPr>
            <a:cxnSpLocks/>
          </p:cNvCxnSpPr>
          <p:nvPr/>
        </p:nvCxnSpPr>
        <p:spPr>
          <a:xfrm flipH="1">
            <a:off x="5530591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13E887-6C84-4A28-B6B5-8D26B1E09CEC}"/>
              </a:ext>
            </a:extLst>
          </p:cNvPr>
          <p:cNvCxnSpPr>
            <a:cxnSpLocks/>
          </p:cNvCxnSpPr>
          <p:nvPr/>
        </p:nvCxnSpPr>
        <p:spPr>
          <a:xfrm flipH="1">
            <a:off x="6382400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682F922-B458-4FCD-99B9-3F9EBA44C59D}"/>
              </a:ext>
            </a:extLst>
          </p:cNvPr>
          <p:cNvCxnSpPr>
            <a:cxnSpLocks/>
          </p:cNvCxnSpPr>
          <p:nvPr/>
        </p:nvCxnSpPr>
        <p:spPr>
          <a:xfrm flipH="1">
            <a:off x="7231927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8088FAC-D1AF-4E6D-B4D5-60015AFA5DDA}"/>
              </a:ext>
            </a:extLst>
          </p:cNvPr>
          <p:cNvCxnSpPr>
            <a:cxnSpLocks/>
          </p:cNvCxnSpPr>
          <p:nvPr/>
        </p:nvCxnSpPr>
        <p:spPr>
          <a:xfrm flipH="1">
            <a:off x="8070548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378EF95-BB30-4FEC-AD9C-1DE953CBD664}"/>
              </a:ext>
            </a:extLst>
          </p:cNvPr>
          <p:cNvCxnSpPr>
            <a:cxnSpLocks/>
          </p:cNvCxnSpPr>
          <p:nvPr/>
        </p:nvCxnSpPr>
        <p:spPr>
          <a:xfrm flipH="1">
            <a:off x="8912596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7D6A294-2FAD-4642-BA44-C13BF67F25CD}"/>
              </a:ext>
            </a:extLst>
          </p:cNvPr>
          <p:cNvCxnSpPr>
            <a:cxnSpLocks/>
          </p:cNvCxnSpPr>
          <p:nvPr/>
        </p:nvCxnSpPr>
        <p:spPr>
          <a:xfrm flipH="1">
            <a:off x="3021062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E3C63C6-4FB2-414E-8C6A-0D153C3A5A44}"/>
              </a:ext>
            </a:extLst>
          </p:cNvPr>
          <p:cNvCxnSpPr>
            <a:cxnSpLocks/>
          </p:cNvCxnSpPr>
          <p:nvPr/>
        </p:nvCxnSpPr>
        <p:spPr>
          <a:xfrm flipH="1">
            <a:off x="2179014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99613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99095" y="1515578"/>
            <a:ext cx="62440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FN, C, FH, FW = self.W.shape  # (1,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N, C, H, W = x.shape          # (1,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out_h = 1 + int((H + 2*self.pad - FH) / self.stride)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out_w = 1 + int((W + 2*self.pad - FW) / self.stride)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707B4D-031F-453B-AFD0-C5B0AFE0FF58}"/>
                  </a:ext>
                </a:extLst>
              </p:cNvPr>
              <p:cNvSpPr txBox="1"/>
              <p:nvPr/>
            </p:nvSpPr>
            <p:spPr>
              <a:xfrm>
                <a:off x="612648" y="2734964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707B4D-031F-453B-AFD0-C5B0AFE0F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" y="2734964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7969B85-C14C-496F-BF0A-223862D5A6D1}"/>
              </a:ext>
            </a:extLst>
          </p:cNvPr>
          <p:cNvSpPr txBox="1"/>
          <p:nvPr/>
        </p:nvSpPr>
        <p:spPr>
          <a:xfrm>
            <a:off x="299095" y="4870770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8186B-CD70-4718-8114-AEF2DFF6E724}"/>
              </a:ext>
            </a:extLst>
          </p:cNvPr>
          <p:cNvSpPr txBox="1"/>
          <p:nvPr/>
        </p:nvSpPr>
        <p:spPr>
          <a:xfrm>
            <a:off x="299095" y="523603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(N,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F0D3D8-A08D-4C76-BD8C-5A57530F16F3}"/>
              </a:ext>
            </a:extLst>
          </p:cNvPr>
          <p:cNvSpPr txBox="1"/>
          <p:nvPr/>
        </p:nvSpPr>
        <p:spPr>
          <a:xfrm>
            <a:off x="299095" y="4247879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4AE82-649C-457C-B26F-F2D378F29373}"/>
              </a:ext>
            </a:extLst>
          </p:cNvPr>
          <p:cNvSpPr txBox="1"/>
          <p:nvPr/>
        </p:nvSpPr>
        <p:spPr>
          <a:xfrm>
            <a:off x="618875" y="387477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B01D0E-6CDF-4B2E-A29E-B6148BC35683}"/>
              </a:ext>
            </a:extLst>
          </p:cNvPr>
          <p:cNvSpPr txBox="1"/>
          <p:nvPr/>
        </p:nvSpPr>
        <p:spPr>
          <a:xfrm>
            <a:off x="222250" y="1023457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Convolution.forward(x)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B12A728-2609-4073-A379-05E6CF34586A}"/>
              </a:ext>
            </a:extLst>
          </p:cNvPr>
          <p:cNvSpPr/>
          <p:nvPr/>
        </p:nvSpPr>
        <p:spPr>
          <a:xfrm>
            <a:off x="5000263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D5A8D9-9878-4689-8A50-2D4786C2CC98}"/>
              </a:ext>
            </a:extLst>
          </p:cNvPr>
          <p:cNvSpPr/>
          <p:nvPr/>
        </p:nvSpPr>
        <p:spPr>
          <a:xfrm>
            <a:off x="5347504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6E0423-CDEA-407A-86AD-35182E848B62}"/>
              </a:ext>
            </a:extLst>
          </p:cNvPr>
          <p:cNvSpPr/>
          <p:nvPr/>
        </p:nvSpPr>
        <p:spPr>
          <a:xfrm>
            <a:off x="5694745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CA66B2-6189-460E-B560-C670068F3B10}"/>
              </a:ext>
            </a:extLst>
          </p:cNvPr>
          <p:cNvSpPr/>
          <p:nvPr/>
        </p:nvSpPr>
        <p:spPr>
          <a:xfrm>
            <a:off x="6041986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60774F-B724-4264-9237-96090588ECAD}"/>
              </a:ext>
            </a:extLst>
          </p:cNvPr>
          <p:cNvSpPr/>
          <p:nvPr/>
        </p:nvSpPr>
        <p:spPr>
          <a:xfrm>
            <a:off x="5000263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9C9294-D7C6-4A0F-BD5F-27F7B7FE81BB}"/>
              </a:ext>
            </a:extLst>
          </p:cNvPr>
          <p:cNvSpPr/>
          <p:nvPr/>
        </p:nvSpPr>
        <p:spPr>
          <a:xfrm>
            <a:off x="5347504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EB58CEC-955C-4F13-B195-2FF8853A7C78}"/>
              </a:ext>
            </a:extLst>
          </p:cNvPr>
          <p:cNvSpPr/>
          <p:nvPr/>
        </p:nvSpPr>
        <p:spPr>
          <a:xfrm>
            <a:off x="5694745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DD956EC-4D96-47E3-AC1C-080A27BB90E0}"/>
              </a:ext>
            </a:extLst>
          </p:cNvPr>
          <p:cNvSpPr/>
          <p:nvPr/>
        </p:nvSpPr>
        <p:spPr>
          <a:xfrm>
            <a:off x="6041986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C2DBA3-B07E-4DE3-B509-99AD530FB881}"/>
              </a:ext>
            </a:extLst>
          </p:cNvPr>
          <p:cNvSpPr/>
          <p:nvPr/>
        </p:nvSpPr>
        <p:spPr>
          <a:xfrm>
            <a:off x="5000263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799B9AA-6F19-494D-85D7-B14742378AC6}"/>
              </a:ext>
            </a:extLst>
          </p:cNvPr>
          <p:cNvSpPr/>
          <p:nvPr/>
        </p:nvSpPr>
        <p:spPr>
          <a:xfrm>
            <a:off x="5347504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6D4929-3C8B-448D-9A61-59D662719D8F}"/>
              </a:ext>
            </a:extLst>
          </p:cNvPr>
          <p:cNvSpPr/>
          <p:nvPr/>
        </p:nvSpPr>
        <p:spPr>
          <a:xfrm>
            <a:off x="5694745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6900776-6702-46A9-A12F-45A36E1061B0}"/>
              </a:ext>
            </a:extLst>
          </p:cNvPr>
          <p:cNvSpPr/>
          <p:nvPr/>
        </p:nvSpPr>
        <p:spPr>
          <a:xfrm>
            <a:off x="6041986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BE21BF-8CF2-409E-BDAF-1DDFBBF937EE}"/>
              </a:ext>
            </a:extLst>
          </p:cNvPr>
          <p:cNvSpPr/>
          <p:nvPr/>
        </p:nvSpPr>
        <p:spPr>
          <a:xfrm>
            <a:off x="5000263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1CBD1E7-A738-494D-8DC1-A028A08EF46F}"/>
              </a:ext>
            </a:extLst>
          </p:cNvPr>
          <p:cNvSpPr/>
          <p:nvPr/>
        </p:nvSpPr>
        <p:spPr>
          <a:xfrm>
            <a:off x="5347504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1327D6-8DF5-4AA2-8E89-25906890F824}"/>
              </a:ext>
            </a:extLst>
          </p:cNvPr>
          <p:cNvSpPr/>
          <p:nvPr/>
        </p:nvSpPr>
        <p:spPr>
          <a:xfrm>
            <a:off x="5694745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F579568-882C-49B9-8A44-F5D415811864}"/>
              </a:ext>
            </a:extLst>
          </p:cNvPr>
          <p:cNvSpPr/>
          <p:nvPr/>
        </p:nvSpPr>
        <p:spPr>
          <a:xfrm>
            <a:off x="6041986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872E0DF-D8F5-4DCA-97FE-E0A8EEAEB99D}"/>
              </a:ext>
            </a:extLst>
          </p:cNvPr>
          <p:cNvSpPr/>
          <p:nvPr/>
        </p:nvSpPr>
        <p:spPr>
          <a:xfrm>
            <a:off x="6940952" y="372701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EFDB56E-0B8D-460D-8430-B01EAC476FFF}"/>
              </a:ext>
            </a:extLst>
          </p:cNvPr>
          <p:cNvSpPr/>
          <p:nvPr/>
        </p:nvSpPr>
        <p:spPr>
          <a:xfrm>
            <a:off x="7288193" y="372701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5492D3D-4487-401E-A0D5-6BAE401307B7}"/>
              </a:ext>
            </a:extLst>
          </p:cNvPr>
          <p:cNvSpPr/>
          <p:nvPr/>
        </p:nvSpPr>
        <p:spPr>
          <a:xfrm>
            <a:off x="6940952" y="407425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5020B02-FA22-48FF-9787-F9B1B01D3287}"/>
              </a:ext>
            </a:extLst>
          </p:cNvPr>
          <p:cNvSpPr/>
          <p:nvPr/>
        </p:nvSpPr>
        <p:spPr>
          <a:xfrm>
            <a:off x="7288193" y="407425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4C4ED85-1879-4863-A36C-CAC6CC48946D}"/>
              </a:ext>
            </a:extLst>
          </p:cNvPr>
          <p:cNvGrpSpPr/>
          <p:nvPr/>
        </p:nvGrpSpPr>
        <p:grpSpPr>
          <a:xfrm>
            <a:off x="5044071" y="3354707"/>
            <a:ext cx="694482" cy="694482"/>
            <a:chOff x="6898511" y="2734964"/>
            <a:chExt cx="694482" cy="69448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8430A81-5E45-4E2C-BF60-9391BEDC7380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F257C2D-834B-4075-9E29-B1305199AFE2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A35F70F-F48B-4B1E-AD9E-17F88EE2AFE0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BEDECE2-7C0B-4032-AC85-698EF4197441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4A69A54-884A-4A41-9FDC-6330BC314DA9}"/>
              </a:ext>
            </a:extLst>
          </p:cNvPr>
          <p:cNvSpPr/>
          <p:nvPr/>
        </p:nvSpPr>
        <p:spPr>
          <a:xfrm>
            <a:off x="9003621" y="360612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A075BE5-4E1E-46F2-8DBB-B99E2FC44DA1}"/>
              </a:ext>
            </a:extLst>
          </p:cNvPr>
          <p:cNvSpPr/>
          <p:nvPr/>
        </p:nvSpPr>
        <p:spPr>
          <a:xfrm>
            <a:off x="9350862" y="360612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FF7F404-1DC3-471A-9A4D-882EA5DAB93B}"/>
              </a:ext>
            </a:extLst>
          </p:cNvPr>
          <p:cNvSpPr/>
          <p:nvPr/>
        </p:nvSpPr>
        <p:spPr>
          <a:xfrm>
            <a:off x="9698103" y="360612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7C6475B-E112-4186-98A1-61AAB0009FC9}"/>
              </a:ext>
            </a:extLst>
          </p:cNvPr>
          <p:cNvSpPr/>
          <p:nvPr/>
        </p:nvSpPr>
        <p:spPr>
          <a:xfrm>
            <a:off x="9003621" y="39533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37977EB-ACB6-4D67-976E-7DFE5EEEE810}"/>
              </a:ext>
            </a:extLst>
          </p:cNvPr>
          <p:cNvSpPr/>
          <p:nvPr/>
        </p:nvSpPr>
        <p:spPr>
          <a:xfrm>
            <a:off x="9350862" y="39533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69068E5-F4D3-4FB6-9AAA-882E24137C37}"/>
              </a:ext>
            </a:extLst>
          </p:cNvPr>
          <p:cNvSpPr/>
          <p:nvPr/>
        </p:nvSpPr>
        <p:spPr>
          <a:xfrm>
            <a:off x="9698103" y="39533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CE2D906-0D4B-4010-8174-498C7D41BAB6}"/>
              </a:ext>
            </a:extLst>
          </p:cNvPr>
          <p:cNvSpPr/>
          <p:nvPr/>
        </p:nvSpPr>
        <p:spPr>
          <a:xfrm>
            <a:off x="9003621" y="43006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4A0532-A5BD-4B6E-A44A-522D0A7BA47E}"/>
              </a:ext>
            </a:extLst>
          </p:cNvPr>
          <p:cNvSpPr/>
          <p:nvPr/>
        </p:nvSpPr>
        <p:spPr>
          <a:xfrm>
            <a:off x="9350862" y="43006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51CCB2D-4360-4BCF-B80A-D88042EC5B64}"/>
              </a:ext>
            </a:extLst>
          </p:cNvPr>
          <p:cNvSpPr/>
          <p:nvPr/>
        </p:nvSpPr>
        <p:spPr>
          <a:xfrm>
            <a:off x="9698103" y="43006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2196C1-F500-4079-B0D6-CBF1931B9182}"/>
              </a:ext>
            </a:extLst>
          </p:cNvPr>
          <p:cNvSpPr txBox="1"/>
          <p:nvPr/>
        </p:nvSpPr>
        <p:spPr>
          <a:xfrm>
            <a:off x="8517484" y="381835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FE08BF1-4B98-4BBE-9FFF-DAF92C2DD567}"/>
              </a:ext>
            </a:extLst>
          </p:cNvPr>
          <p:cNvSpPr/>
          <p:nvPr/>
        </p:nvSpPr>
        <p:spPr>
          <a:xfrm>
            <a:off x="6545487" y="3953361"/>
            <a:ext cx="277793" cy="27779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BFD152E-1CA3-43B1-A6F9-FEEFD7739F8B}"/>
              </a:ext>
            </a:extLst>
          </p:cNvPr>
          <p:cNvSpPr/>
          <p:nvPr/>
        </p:nvSpPr>
        <p:spPr>
          <a:xfrm>
            <a:off x="8096940" y="388391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4CB969-1C19-4CB7-97F1-EF4C000DE578}"/>
              </a:ext>
            </a:extLst>
          </p:cNvPr>
          <p:cNvSpPr txBox="1"/>
          <p:nvPr/>
        </p:nvSpPr>
        <p:spPr>
          <a:xfrm>
            <a:off x="7688895" y="38118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EBB80C-F65C-42F6-8FC0-05F50022B424}"/>
              </a:ext>
            </a:extLst>
          </p:cNvPr>
          <p:cNvSpPr txBox="1"/>
          <p:nvPr/>
        </p:nvSpPr>
        <p:spPr>
          <a:xfrm>
            <a:off x="8366152" y="2517074"/>
            <a:ext cx="2316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[[[[13. 17. 21.]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[29. 33. 37.]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[45. 49. 53.]]]]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5FBB7A8-38A7-4C19-97C4-FA4B7CD67175}"/>
              </a:ext>
            </a:extLst>
          </p:cNvPr>
          <p:cNvSpPr txBox="1"/>
          <p:nvPr/>
        </p:nvSpPr>
        <p:spPr>
          <a:xfrm>
            <a:off x="5021048" y="481597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E2C222B-06F2-4E5C-B3F2-0ADB0862E79C}"/>
              </a:ext>
            </a:extLst>
          </p:cNvPr>
          <p:cNvSpPr txBox="1"/>
          <p:nvPr/>
        </p:nvSpPr>
        <p:spPr>
          <a:xfrm>
            <a:off x="6663913" y="481597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C09FBB1-9EEF-45E6-A61D-4500FC858924}"/>
              </a:ext>
            </a:extLst>
          </p:cNvPr>
          <p:cNvSpPr txBox="1"/>
          <p:nvPr/>
        </p:nvSpPr>
        <p:spPr>
          <a:xfrm>
            <a:off x="7953806" y="428255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6B7DC8-0940-4F03-A5B8-7668E2531782}"/>
              </a:ext>
            </a:extLst>
          </p:cNvPr>
          <p:cNvSpPr txBox="1"/>
          <p:nvPr/>
        </p:nvSpPr>
        <p:spPr>
          <a:xfrm>
            <a:off x="8872068" y="475030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01272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45394" y="994717"/>
            <a:ext cx="3775393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print(a.shape)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print(a)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2BF42B-CE5F-4E1B-A220-D23D9ED155DF}"/>
              </a:ext>
            </a:extLst>
          </p:cNvPr>
          <p:cNvSpPr/>
          <p:nvPr/>
        </p:nvSpPr>
        <p:spPr>
          <a:xfrm>
            <a:off x="1315656" y="2766349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4B66B4-6529-4980-84C0-2279C162E0A5}"/>
              </a:ext>
            </a:extLst>
          </p:cNvPr>
          <p:cNvSpPr/>
          <p:nvPr/>
        </p:nvSpPr>
        <p:spPr>
          <a:xfrm>
            <a:off x="4990618" y="2766348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FE153C1-0C6A-48C5-938A-1AF00E978BEC}"/>
              </a:ext>
            </a:extLst>
          </p:cNvPr>
          <p:cNvSpPr/>
          <p:nvPr/>
        </p:nvSpPr>
        <p:spPr>
          <a:xfrm>
            <a:off x="1418578" y="2839657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7E54404-B7EE-4C68-8406-EB9A37FB5F17}"/>
              </a:ext>
            </a:extLst>
          </p:cNvPr>
          <p:cNvSpPr/>
          <p:nvPr/>
        </p:nvSpPr>
        <p:spPr>
          <a:xfrm>
            <a:off x="3159191" y="283965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69" name="그룹 7168">
            <a:extLst>
              <a:ext uri="{FF2B5EF4-FFF2-40B4-BE49-F238E27FC236}">
                <a16:creationId xmlns:a16="http://schemas.microsoft.com/office/drawing/2014/main" id="{63A9C79F-D83E-4F54-89D2-64410AE3CA64}"/>
              </a:ext>
            </a:extLst>
          </p:cNvPr>
          <p:cNvGrpSpPr/>
          <p:nvPr/>
        </p:nvGrpSpPr>
        <p:grpSpPr>
          <a:xfrm>
            <a:off x="1509393" y="2912959"/>
            <a:ext cx="1558984" cy="582596"/>
            <a:chOff x="1023256" y="2812645"/>
            <a:chExt cx="1444362" cy="582596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B726D96-037E-450E-A523-EF21830F8EDD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ED5061C8-F35E-4A85-BBB1-2E6EFD183F92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309B45C8-AE16-4B92-A900-45E8A8851CA5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EB98EEF-99CE-4F5A-B44E-0E2A57FACF7F}"/>
              </a:ext>
            </a:extLst>
          </p:cNvPr>
          <p:cNvGrpSpPr/>
          <p:nvPr/>
        </p:nvGrpSpPr>
        <p:grpSpPr>
          <a:xfrm>
            <a:off x="3250005" y="2918746"/>
            <a:ext cx="1558984" cy="582596"/>
            <a:chOff x="1023256" y="2812645"/>
            <a:chExt cx="1444362" cy="582596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41306D0-14B9-4E6E-BD4A-4904A647D07B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5BD67D2-8FFA-4A29-915E-03A9F022AC5F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D75064B-852B-4C37-9E84-9BB13B2B42B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ABBF4D-5289-4379-B508-2D8D4A414A5B}"/>
              </a:ext>
            </a:extLst>
          </p:cNvPr>
          <p:cNvSpPr/>
          <p:nvPr/>
        </p:nvSpPr>
        <p:spPr>
          <a:xfrm>
            <a:off x="5081432" y="283965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6335B6E-2ADB-4597-AEAB-22163CF365C2}"/>
              </a:ext>
            </a:extLst>
          </p:cNvPr>
          <p:cNvSpPr/>
          <p:nvPr/>
        </p:nvSpPr>
        <p:spPr>
          <a:xfrm>
            <a:off x="6822045" y="2839651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9081785-F167-4488-8BAB-E5378CFD7865}"/>
              </a:ext>
            </a:extLst>
          </p:cNvPr>
          <p:cNvGrpSpPr/>
          <p:nvPr/>
        </p:nvGrpSpPr>
        <p:grpSpPr>
          <a:xfrm>
            <a:off x="5172247" y="2912956"/>
            <a:ext cx="1558984" cy="582596"/>
            <a:chOff x="1023256" y="2812645"/>
            <a:chExt cx="1444362" cy="58259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4331833-D4D1-4CDF-B6B1-43733F34FBC1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7497C-0840-4B2B-9F3A-1F5B7228D114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DADF67A-678D-457A-BE4A-D9EA6C2FCE33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3D7D10F-2D65-406A-85F7-5EEEC308235F}"/>
              </a:ext>
            </a:extLst>
          </p:cNvPr>
          <p:cNvGrpSpPr/>
          <p:nvPr/>
        </p:nvGrpSpPr>
        <p:grpSpPr>
          <a:xfrm>
            <a:off x="6912859" y="2918743"/>
            <a:ext cx="1558984" cy="582596"/>
            <a:chOff x="1023256" y="2812645"/>
            <a:chExt cx="1444362" cy="58259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211F922-5212-48E1-8BC5-B1E835445736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2DE2592-A0BD-43E0-958D-0F35212DEA4A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A9706F2-955C-4AB7-9EBF-5BD224C9FAF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896565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45394" y="994717"/>
            <a:ext cx="377539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a.transpose(2, 1, 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print(b.shape) # (3,2,2)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2BF42B-CE5F-4E1B-A220-D23D9ED155DF}"/>
              </a:ext>
            </a:extLst>
          </p:cNvPr>
          <p:cNvSpPr/>
          <p:nvPr/>
        </p:nvSpPr>
        <p:spPr>
          <a:xfrm>
            <a:off x="1956122" y="2677609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4B66B4-6529-4980-84C0-2279C162E0A5}"/>
              </a:ext>
            </a:extLst>
          </p:cNvPr>
          <p:cNvSpPr/>
          <p:nvPr/>
        </p:nvSpPr>
        <p:spPr>
          <a:xfrm>
            <a:off x="5631084" y="2677608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FE153C1-0C6A-48C5-938A-1AF00E978BEC}"/>
              </a:ext>
            </a:extLst>
          </p:cNvPr>
          <p:cNvSpPr/>
          <p:nvPr/>
        </p:nvSpPr>
        <p:spPr>
          <a:xfrm>
            <a:off x="2059044" y="2750917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7E54404-B7EE-4C68-8406-EB9A37FB5F17}"/>
              </a:ext>
            </a:extLst>
          </p:cNvPr>
          <p:cNvSpPr/>
          <p:nvPr/>
        </p:nvSpPr>
        <p:spPr>
          <a:xfrm>
            <a:off x="3799657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B726D96-037E-450E-A523-EF21830F8EDD}"/>
              </a:ext>
            </a:extLst>
          </p:cNvPr>
          <p:cNvSpPr/>
          <p:nvPr/>
        </p:nvSpPr>
        <p:spPr>
          <a:xfrm>
            <a:off x="2149859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D5061C8-F35E-4A85-BBB1-2E6EFD183F92}"/>
              </a:ext>
            </a:extLst>
          </p:cNvPr>
          <p:cNvSpPr/>
          <p:nvPr/>
        </p:nvSpPr>
        <p:spPr>
          <a:xfrm>
            <a:off x="2669520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09B45C8-AE16-4B92-A900-45E8A8851CA5}"/>
              </a:ext>
            </a:extLst>
          </p:cNvPr>
          <p:cNvSpPr/>
          <p:nvPr/>
        </p:nvSpPr>
        <p:spPr>
          <a:xfrm>
            <a:off x="3189182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EB98EEF-99CE-4F5A-B44E-0E2A57FACF7F}"/>
              </a:ext>
            </a:extLst>
          </p:cNvPr>
          <p:cNvGrpSpPr/>
          <p:nvPr/>
        </p:nvGrpSpPr>
        <p:grpSpPr>
          <a:xfrm>
            <a:off x="3890471" y="2830006"/>
            <a:ext cx="1558984" cy="582596"/>
            <a:chOff x="1023256" y="2812645"/>
            <a:chExt cx="1444362" cy="582596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41306D0-14B9-4E6E-BD4A-4904A647D07B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5BD67D2-8FFA-4A29-915E-03A9F022AC5F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D75064B-852B-4C37-9E84-9BB13B2B42B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ABBF4D-5289-4379-B508-2D8D4A414A5B}"/>
              </a:ext>
            </a:extLst>
          </p:cNvPr>
          <p:cNvSpPr/>
          <p:nvPr/>
        </p:nvSpPr>
        <p:spPr>
          <a:xfrm>
            <a:off x="5721898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6335B6E-2ADB-4597-AEAB-22163CF365C2}"/>
              </a:ext>
            </a:extLst>
          </p:cNvPr>
          <p:cNvSpPr/>
          <p:nvPr/>
        </p:nvSpPr>
        <p:spPr>
          <a:xfrm>
            <a:off x="7462511" y="2750911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9081785-F167-4488-8BAB-E5378CFD7865}"/>
              </a:ext>
            </a:extLst>
          </p:cNvPr>
          <p:cNvGrpSpPr/>
          <p:nvPr/>
        </p:nvGrpSpPr>
        <p:grpSpPr>
          <a:xfrm>
            <a:off x="5812713" y="2824216"/>
            <a:ext cx="1558984" cy="582596"/>
            <a:chOff x="1023256" y="2812645"/>
            <a:chExt cx="1444362" cy="58259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4331833-D4D1-4CDF-B6B1-43733F34FBC1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7497C-0840-4B2B-9F3A-1F5B7228D114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DADF67A-678D-457A-BE4A-D9EA6C2FCE33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3D7D10F-2D65-406A-85F7-5EEEC308235F}"/>
              </a:ext>
            </a:extLst>
          </p:cNvPr>
          <p:cNvGrpSpPr/>
          <p:nvPr/>
        </p:nvGrpSpPr>
        <p:grpSpPr>
          <a:xfrm>
            <a:off x="7553325" y="2830003"/>
            <a:ext cx="1558984" cy="582596"/>
            <a:chOff x="1023256" y="2812645"/>
            <a:chExt cx="1444362" cy="58259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211F922-5212-48E1-8BC5-B1E835445736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2DE2592-A0BD-43E0-958D-0F35212DEA4A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A9706F2-955C-4AB7-9EBF-5BD224C9FAF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157A5E3-E402-4A88-9BE0-5C1D7E24D1EB}"/>
              </a:ext>
            </a:extLst>
          </p:cNvPr>
          <p:cNvSpPr/>
          <p:nvPr/>
        </p:nvSpPr>
        <p:spPr>
          <a:xfrm>
            <a:off x="1905965" y="4398378"/>
            <a:ext cx="254257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4BDFCC7-BFF1-4706-AF3F-0F81BC142809}"/>
              </a:ext>
            </a:extLst>
          </p:cNvPr>
          <p:cNvSpPr/>
          <p:nvPr/>
        </p:nvSpPr>
        <p:spPr>
          <a:xfrm>
            <a:off x="4448537" y="4398378"/>
            <a:ext cx="254257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BECA9A5-0CA8-42F2-AB88-3BC35125E093}"/>
              </a:ext>
            </a:extLst>
          </p:cNvPr>
          <p:cNvSpPr/>
          <p:nvPr/>
        </p:nvSpPr>
        <p:spPr>
          <a:xfrm>
            <a:off x="6991109" y="4398378"/>
            <a:ext cx="254257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6CA95ED-08F2-4712-A04F-BC98F594C809}"/>
              </a:ext>
            </a:extLst>
          </p:cNvPr>
          <p:cNvGrpSpPr/>
          <p:nvPr/>
        </p:nvGrpSpPr>
        <p:grpSpPr>
          <a:xfrm>
            <a:off x="1973026" y="4471683"/>
            <a:ext cx="2421496" cy="740783"/>
            <a:chOff x="1332560" y="4552706"/>
            <a:chExt cx="3481226" cy="74078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A8F29CB-6EFB-4405-80E1-4D20A6BDE5BE}"/>
                </a:ext>
              </a:extLst>
            </p:cNvPr>
            <p:cNvSpPr/>
            <p:nvPr/>
          </p:nvSpPr>
          <p:spPr>
            <a:xfrm>
              <a:off x="1332560" y="4552709"/>
              <a:ext cx="1740613" cy="7407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433513E-4BFF-4089-9ECC-E08E78B3DB65}"/>
                </a:ext>
              </a:extLst>
            </p:cNvPr>
            <p:cNvSpPr/>
            <p:nvPr/>
          </p:nvSpPr>
          <p:spPr>
            <a:xfrm>
              <a:off x="3073173" y="4552706"/>
              <a:ext cx="1740613" cy="7407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63A1093-F32C-4D7A-897C-91DE547F9F58}"/>
              </a:ext>
            </a:extLst>
          </p:cNvPr>
          <p:cNvGrpSpPr/>
          <p:nvPr/>
        </p:nvGrpSpPr>
        <p:grpSpPr>
          <a:xfrm>
            <a:off x="2035214" y="4543060"/>
            <a:ext cx="1078375" cy="598029"/>
            <a:chOff x="1394749" y="4645303"/>
            <a:chExt cx="1039322" cy="58259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B352C94-5D5D-410A-BD23-D608EC3DC1E5}"/>
                </a:ext>
              </a:extLst>
            </p:cNvPr>
            <p:cNvSpPr/>
            <p:nvPr/>
          </p:nvSpPr>
          <p:spPr>
            <a:xfrm>
              <a:off x="1394749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D138259-5354-4E87-8629-5E269210CD90}"/>
                </a:ext>
              </a:extLst>
            </p:cNvPr>
            <p:cNvSpPr/>
            <p:nvPr/>
          </p:nvSpPr>
          <p:spPr>
            <a:xfrm>
              <a:off x="1914410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272D8B6-FD10-4C27-8686-3E2B089CAC87}"/>
              </a:ext>
            </a:extLst>
          </p:cNvPr>
          <p:cNvGrpSpPr/>
          <p:nvPr/>
        </p:nvGrpSpPr>
        <p:grpSpPr>
          <a:xfrm>
            <a:off x="3249960" y="4543058"/>
            <a:ext cx="1078375" cy="598029"/>
            <a:chOff x="1394749" y="4645303"/>
            <a:chExt cx="1039322" cy="582596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310517D-A7B8-4CB3-AEA7-5D55A5051CC1}"/>
                </a:ext>
              </a:extLst>
            </p:cNvPr>
            <p:cNvSpPr/>
            <p:nvPr/>
          </p:nvSpPr>
          <p:spPr>
            <a:xfrm>
              <a:off x="1394749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6CB0910-9390-4CDD-9A22-473ED217F39E}"/>
                </a:ext>
              </a:extLst>
            </p:cNvPr>
            <p:cNvSpPr/>
            <p:nvPr/>
          </p:nvSpPr>
          <p:spPr>
            <a:xfrm>
              <a:off x="1914410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9EC4D88-9C6A-4BB3-BB10-4F0CA4F5B0F5}"/>
              </a:ext>
            </a:extLst>
          </p:cNvPr>
          <p:cNvGrpSpPr/>
          <p:nvPr/>
        </p:nvGrpSpPr>
        <p:grpSpPr>
          <a:xfrm>
            <a:off x="4509075" y="4471683"/>
            <a:ext cx="2421496" cy="740783"/>
            <a:chOff x="1332560" y="4552706"/>
            <a:chExt cx="3481226" cy="740783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F61297A-60D3-4A12-B0AC-84957BBFA6CD}"/>
                </a:ext>
              </a:extLst>
            </p:cNvPr>
            <p:cNvSpPr/>
            <p:nvPr/>
          </p:nvSpPr>
          <p:spPr>
            <a:xfrm>
              <a:off x="1332560" y="4552709"/>
              <a:ext cx="1740613" cy="7407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209ED08-F972-4F3F-8D75-04EFE16E286D}"/>
                </a:ext>
              </a:extLst>
            </p:cNvPr>
            <p:cNvSpPr/>
            <p:nvPr/>
          </p:nvSpPr>
          <p:spPr>
            <a:xfrm>
              <a:off x="3073173" y="4552706"/>
              <a:ext cx="1740613" cy="7407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97745F2-6F91-4CA1-8B10-63D06630BC8B}"/>
              </a:ext>
            </a:extLst>
          </p:cNvPr>
          <p:cNvGrpSpPr/>
          <p:nvPr/>
        </p:nvGrpSpPr>
        <p:grpSpPr>
          <a:xfrm>
            <a:off x="4571263" y="4543060"/>
            <a:ext cx="1078375" cy="598029"/>
            <a:chOff x="1394749" y="4645303"/>
            <a:chExt cx="1039322" cy="58259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0E18275-1AF2-49F8-BCB8-B4905792F8BD}"/>
                </a:ext>
              </a:extLst>
            </p:cNvPr>
            <p:cNvSpPr/>
            <p:nvPr/>
          </p:nvSpPr>
          <p:spPr>
            <a:xfrm>
              <a:off x="1394749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3F554F2-319A-4334-AC58-98615E4F49F2}"/>
                </a:ext>
              </a:extLst>
            </p:cNvPr>
            <p:cNvSpPr/>
            <p:nvPr/>
          </p:nvSpPr>
          <p:spPr>
            <a:xfrm>
              <a:off x="1914410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409E594-5106-46FC-A011-2340A2DE2233}"/>
              </a:ext>
            </a:extLst>
          </p:cNvPr>
          <p:cNvGrpSpPr/>
          <p:nvPr/>
        </p:nvGrpSpPr>
        <p:grpSpPr>
          <a:xfrm>
            <a:off x="5786009" y="4543058"/>
            <a:ext cx="1078375" cy="598029"/>
            <a:chOff x="1394749" y="4645303"/>
            <a:chExt cx="1039322" cy="582596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C855FCE-9DB0-441D-AB73-8CD0D6A3F46C}"/>
                </a:ext>
              </a:extLst>
            </p:cNvPr>
            <p:cNvSpPr/>
            <p:nvPr/>
          </p:nvSpPr>
          <p:spPr>
            <a:xfrm>
              <a:off x="1394749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E4A838B-6F75-4A6C-A5DE-9A0081B81BA0}"/>
                </a:ext>
              </a:extLst>
            </p:cNvPr>
            <p:cNvSpPr/>
            <p:nvPr/>
          </p:nvSpPr>
          <p:spPr>
            <a:xfrm>
              <a:off x="1914410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454A7BA-A60B-4812-915B-DE964D4D536E}"/>
              </a:ext>
            </a:extLst>
          </p:cNvPr>
          <p:cNvGrpSpPr/>
          <p:nvPr/>
        </p:nvGrpSpPr>
        <p:grpSpPr>
          <a:xfrm>
            <a:off x="7045124" y="4471683"/>
            <a:ext cx="2421496" cy="740783"/>
            <a:chOff x="1332560" y="4552706"/>
            <a:chExt cx="3481226" cy="740783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558299B-3E97-44AA-9844-60D0805AC07F}"/>
                </a:ext>
              </a:extLst>
            </p:cNvPr>
            <p:cNvSpPr/>
            <p:nvPr/>
          </p:nvSpPr>
          <p:spPr>
            <a:xfrm>
              <a:off x="1332560" y="4552709"/>
              <a:ext cx="1740613" cy="7407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0D083F8-1870-4979-858B-9226CB7559D1}"/>
                </a:ext>
              </a:extLst>
            </p:cNvPr>
            <p:cNvSpPr/>
            <p:nvPr/>
          </p:nvSpPr>
          <p:spPr>
            <a:xfrm>
              <a:off x="3073173" y="4552706"/>
              <a:ext cx="1740613" cy="7407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E3F326E-8595-4173-9A8C-D28EA2E1A507}"/>
              </a:ext>
            </a:extLst>
          </p:cNvPr>
          <p:cNvGrpSpPr/>
          <p:nvPr/>
        </p:nvGrpSpPr>
        <p:grpSpPr>
          <a:xfrm>
            <a:off x="7107312" y="4543060"/>
            <a:ext cx="1078375" cy="598029"/>
            <a:chOff x="1394749" y="4645303"/>
            <a:chExt cx="1039322" cy="582596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CD36CBB-24F8-4597-8213-EF1DD30C9BFE}"/>
                </a:ext>
              </a:extLst>
            </p:cNvPr>
            <p:cNvSpPr/>
            <p:nvPr/>
          </p:nvSpPr>
          <p:spPr>
            <a:xfrm>
              <a:off x="1394749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68B77A7-8B2B-49F9-B542-01589F23EBDF}"/>
                </a:ext>
              </a:extLst>
            </p:cNvPr>
            <p:cNvSpPr/>
            <p:nvPr/>
          </p:nvSpPr>
          <p:spPr>
            <a:xfrm>
              <a:off x="1914410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F631545-1382-4AED-ACC4-1D9B6F793D2D}"/>
              </a:ext>
            </a:extLst>
          </p:cNvPr>
          <p:cNvGrpSpPr/>
          <p:nvPr/>
        </p:nvGrpSpPr>
        <p:grpSpPr>
          <a:xfrm>
            <a:off x="8322058" y="4543058"/>
            <a:ext cx="1078375" cy="598029"/>
            <a:chOff x="1394749" y="4645303"/>
            <a:chExt cx="1039322" cy="582596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33C4327-7486-469E-B156-6507A81BCC1B}"/>
                </a:ext>
              </a:extLst>
            </p:cNvPr>
            <p:cNvSpPr/>
            <p:nvPr/>
          </p:nvSpPr>
          <p:spPr>
            <a:xfrm>
              <a:off x="1394749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084D036-9D95-41AE-B5E1-1142EEA4FEE2}"/>
                </a:ext>
              </a:extLst>
            </p:cNvPr>
            <p:cNvSpPr/>
            <p:nvPr/>
          </p:nvSpPr>
          <p:spPr>
            <a:xfrm>
              <a:off x="1914410" y="4645303"/>
              <a:ext cx="519661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80F2790-2330-4909-B0D6-CA44E4634ED2}"/>
              </a:ext>
            </a:extLst>
          </p:cNvPr>
          <p:cNvSpPr txBox="1"/>
          <p:nvPr/>
        </p:nvSpPr>
        <p:spPr>
          <a:xfrm>
            <a:off x="76399" y="2835788"/>
            <a:ext cx="15776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[[[ 0  6]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[ 3  9]]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[[ 1  7]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[ 4 10]]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[[ 2  8]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[ 5 11]]]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83008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45394" y="994717"/>
            <a:ext cx="377539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a.transpose(1, 0, 2)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print(b.shape) # (2,2,3)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2BF42B-CE5F-4E1B-A220-D23D9ED155DF}"/>
              </a:ext>
            </a:extLst>
          </p:cNvPr>
          <p:cNvSpPr/>
          <p:nvPr/>
        </p:nvSpPr>
        <p:spPr>
          <a:xfrm>
            <a:off x="1956122" y="2677609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4B66B4-6529-4980-84C0-2279C162E0A5}"/>
              </a:ext>
            </a:extLst>
          </p:cNvPr>
          <p:cNvSpPr/>
          <p:nvPr/>
        </p:nvSpPr>
        <p:spPr>
          <a:xfrm>
            <a:off x="5631084" y="2677608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FE153C1-0C6A-48C5-938A-1AF00E978BEC}"/>
              </a:ext>
            </a:extLst>
          </p:cNvPr>
          <p:cNvSpPr/>
          <p:nvPr/>
        </p:nvSpPr>
        <p:spPr>
          <a:xfrm>
            <a:off x="2059044" y="2750917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7E54404-B7EE-4C68-8406-EB9A37FB5F17}"/>
              </a:ext>
            </a:extLst>
          </p:cNvPr>
          <p:cNvSpPr/>
          <p:nvPr/>
        </p:nvSpPr>
        <p:spPr>
          <a:xfrm>
            <a:off x="3799657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B726D96-037E-450E-A523-EF21830F8EDD}"/>
              </a:ext>
            </a:extLst>
          </p:cNvPr>
          <p:cNvSpPr/>
          <p:nvPr/>
        </p:nvSpPr>
        <p:spPr>
          <a:xfrm>
            <a:off x="2149859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D5061C8-F35E-4A85-BBB1-2E6EFD183F92}"/>
              </a:ext>
            </a:extLst>
          </p:cNvPr>
          <p:cNvSpPr/>
          <p:nvPr/>
        </p:nvSpPr>
        <p:spPr>
          <a:xfrm>
            <a:off x="2669520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09B45C8-AE16-4B92-A900-45E8A8851CA5}"/>
              </a:ext>
            </a:extLst>
          </p:cNvPr>
          <p:cNvSpPr/>
          <p:nvPr/>
        </p:nvSpPr>
        <p:spPr>
          <a:xfrm>
            <a:off x="3189182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EB98EEF-99CE-4F5A-B44E-0E2A57FACF7F}"/>
              </a:ext>
            </a:extLst>
          </p:cNvPr>
          <p:cNvGrpSpPr/>
          <p:nvPr/>
        </p:nvGrpSpPr>
        <p:grpSpPr>
          <a:xfrm>
            <a:off x="3890471" y="2830006"/>
            <a:ext cx="1558984" cy="582596"/>
            <a:chOff x="1023256" y="2812645"/>
            <a:chExt cx="1444362" cy="582596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41306D0-14B9-4E6E-BD4A-4904A647D07B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5BD67D2-8FFA-4A29-915E-03A9F022AC5F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D75064B-852B-4C37-9E84-9BB13B2B42B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ABBF4D-5289-4379-B508-2D8D4A414A5B}"/>
              </a:ext>
            </a:extLst>
          </p:cNvPr>
          <p:cNvSpPr/>
          <p:nvPr/>
        </p:nvSpPr>
        <p:spPr>
          <a:xfrm>
            <a:off x="5721898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6335B6E-2ADB-4597-AEAB-22163CF365C2}"/>
              </a:ext>
            </a:extLst>
          </p:cNvPr>
          <p:cNvSpPr/>
          <p:nvPr/>
        </p:nvSpPr>
        <p:spPr>
          <a:xfrm>
            <a:off x="7462511" y="2750911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9081785-F167-4488-8BAB-E5378CFD7865}"/>
              </a:ext>
            </a:extLst>
          </p:cNvPr>
          <p:cNvGrpSpPr/>
          <p:nvPr/>
        </p:nvGrpSpPr>
        <p:grpSpPr>
          <a:xfrm>
            <a:off x="5812713" y="2824216"/>
            <a:ext cx="1558984" cy="582596"/>
            <a:chOff x="1023256" y="2812645"/>
            <a:chExt cx="1444362" cy="58259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4331833-D4D1-4CDF-B6B1-43733F34FBC1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7497C-0840-4B2B-9F3A-1F5B7228D114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DADF67A-678D-457A-BE4A-D9EA6C2FCE33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3D7D10F-2D65-406A-85F7-5EEEC308235F}"/>
              </a:ext>
            </a:extLst>
          </p:cNvPr>
          <p:cNvGrpSpPr/>
          <p:nvPr/>
        </p:nvGrpSpPr>
        <p:grpSpPr>
          <a:xfrm>
            <a:off x="7553325" y="2830003"/>
            <a:ext cx="1558984" cy="582596"/>
            <a:chOff x="1023256" y="2812645"/>
            <a:chExt cx="1444362" cy="58259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211F922-5212-48E1-8BC5-B1E835445736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2DE2592-A0BD-43E0-958D-0F35212DEA4A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A9706F2-955C-4AB7-9EBF-5BD224C9FAF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80F2790-2330-4909-B0D6-CA44E4634ED2}"/>
              </a:ext>
            </a:extLst>
          </p:cNvPr>
          <p:cNvSpPr txBox="1"/>
          <p:nvPr/>
        </p:nvSpPr>
        <p:spPr>
          <a:xfrm>
            <a:off x="-109246" y="3169718"/>
            <a:ext cx="19575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[[[ 0  1  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[ 6  7  8]]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[[ 3  4  5]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[ 9 10 11]]]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919F3ED-B3CA-4606-985D-F39B2CD108C8}"/>
              </a:ext>
            </a:extLst>
          </p:cNvPr>
          <p:cNvSpPr/>
          <p:nvPr/>
        </p:nvSpPr>
        <p:spPr>
          <a:xfrm>
            <a:off x="1956122" y="3908383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AF97CAA-7257-4636-B2EE-535347DD0DEC}"/>
              </a:ext>
            </a:extLst>
          </p:cNvPr>
          <p:cNvSpPr/>
          <p:nvPr/>
        </p:nvSpPr>
        <p:spPr>
          <a:xfrm>
            <a:off x="5631084" y="3908382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2A5BAEE-81F5-4990-8534-58C731627721}"/>
              </a:ext>
            </a:extLst>
          </p:cNvPr>
          <p:cNvSpPr/>
          <p:nvPr/>
        </p:nvSpPr>
        <p:spPr>
          <a:xfrm>
            <a:off x="2059044" y="3981691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EAFB618-0341-42F7-A912-940E9B03DDE8}"/>
              </a:ext>
            </a:extLst>
          </p:cNvPr>
          <p:cNvSpPr/>
          <p:nvPr/>
        </p:nvSpPr>
        <p:spPr>
          <a:xfrm>
            <a:off x="3799657" y="3981688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379826-E0A4-4450-A7D6-E95DBA4C2A36}"/>
              </a:ext>
            </a:extLst>
          </p:cNvPr>
          <p:cNvSpPr/>
          <p:nvPr/>
        </p:nvSpPr>
        <p:spPr>
          <a:xfrm>
            <a:off x="2149859" y="4054993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E3A90A2-05F0-4C7B-B31B-1AD9D7058A2E}"/>
              </a:ext>
            </a:extLst>
          </p:cNvPr>
          <p:cNvSpPr/>
          <p:nvPr/>
        </p:nvSpPr>
        <p:spPr>
          <a:xfrm>
            <a:off x="2669520" y="4054993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BCAF2F0-94AF-4592-8659-BE6EE351043D}"/>
              </a:ext>
            </a:extLst>
          </p:cNvPr>
          <p:cNvSpPr/>
          <p:nvPr/>
        </p:nvSpPr>
        <p:spPr>
          <a:xfrm>
            <a:off x="3189182" y="4054993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F62FB9CA-B3E6-485E-972D-64702C3C26DC}"/>
              </a:ext>
            </a:extLst>
          </p:cNvPr>
          <p:cNvGrpSpPr/>
          <p:nvPr/>
        </p:nvGrpSpPr>
        <p:grpSpPr>
          <a:xfrm>
            <a:off x="3890471" y="4060780"/>
            <a:ext cx="1558984" cy="582596"/>
            <a:chOff x="1023256" y="2812645"/>
            <a:chExt cx="1444362" cy="582596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A104E215-D0D2-4609-9346-60EB16E84B14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3401719-DCCD-4221-A427-8DD5979A4B70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88E5B63-55BA-4937-B5AD-95DB0446B514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F416B69-44F1-4871-BAC6-8AB9A7B6708A}"/>
              </a:ext>
            </a:extLst>
          </p:cNvPr>
          <p:cNvSpPr/>
          <p:nvPr/>
        </p:nvSpPr>
        <p:spPr>
          <a:xfrm>
            <a:off x="5721898" y="3981688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D6340DB-8F93-4CDA-92A1-7C6F1A044A08}"/>
              </a:ext>
            </a:extLst>
          </p:cNvPr>
          <p:cNvSpPr/>
          <p:nvPr/>
        </p:nvSpPr>
        <p:spPr>
          <a:xfrm>
            <a:off x="7462511" y="3981685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E4F22A31-E540-4CB4-A64B-675C2773D896}"/>
              </a:ext>
            </a:extLst>
          </p:cNvPr>
          <p:cNvGrpSpPr/>
          <p:nvPr/>
        </p:nvGrpSpPr>
        <p:grpSpPr>
          <a:xfrm>
            <a:off x="5812713" y="4054990"/>
            <a:ext cx="1558984" cy="582596"/>
            <a:chOff x="1023256" y="2812645"/>
            <a:chExt cx="1444362" cy="582596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15697835-53F6-4BBD-ADE1-AD00CB8EA983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4CF9A0F4-3EBB-4E10-BA53-2B5443CB03F2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5F6AA81F-61A1-4B0E-BFC1-3B415C3B21F1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23860479-B2EC-4939-8700-CD68DA15BDAE}"/>
              </a:ext>
            </a:extLst>
          </p:cNvPr>
          <p:cNvGrpSpPr/>
          <p:nvPr/>
        </p:nvGrpSpPr>
        <p:grpSpPr>
          <a:xfrm>
            <a:off x="7553325" y="4060777"/>
            <a:ext cx="1558984" cy="582596"/>
            <a:chOff x="1023256" y="2812645"/>
            <a:chExt cx="1444362" cy="582596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BE2B6F43-A1EF-4F78-8946-DD4BB6A08172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84F9745F-D32A-4552-8BE2-499CD5ABC9EF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721896CE-3935-4553-815F-ED5943063532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5790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−1.5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2417207" y="3421763"/>
            <a:ext cx="2682380" cy="2587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714" r="-47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3114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4046083" y="5566854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65FDF1E-9656-4F71-A343-0EC5F3F208B5}"/>
              </a:ext>
            </a:extLst>
          </p:cNvPr>
          <p:cNvSpPr/>
          <p:nvPr/>
        </p:nvSpPr>
        <p:spPr>
          <a:xfrm>
            <a:off x="2745117" y="4286216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06260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45394" y="994717"/>
            <a:ext cx="377539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a.transpose(0, 2, 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print(b.shape) # (2,3,2)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2BF42B-CE5F-4E1B-A220-D23D9ED155DF}"/>
              </a:ext>
            </a:extLst>
          </p:cNvPr>
          <p:cNvSpPr/>
          <p:nvPr/>
        </p:nvSpPr>
        <p:spPr>
          <a:xfrm>
            <a:off x="1956122" y="2677609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4B66B4-6529-4980-84C0-2279C162E0A5}"/>
              </a:ext>
            </a:extLst>
          </p:cNvPr>
          <p:cNvSpPr/>
          <p:nvPr/>
        </p:nvSpPr>
        <p:spPr>
          <a:xfrm>
            <a:off x="5631084" y="2677608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FE153C1-0C6A-48C5-938A-1AF00E978BEC}"/>
              </a:ext>
            </a:extLst>
          </p:cNvPr>
          <p:cNvSpPr/>
          <p:nvPr/>
        </p:nvSpPr>
        <p:spPr>
          <a:xfrm>
            <a:off x="2059044" y="2750917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7E54404-B7EE-4C68-8406-EB9A37FB5F17}"/>
              </a:ext>
            </a:extLst>
          </p:cNvPr>
          <p:cNvSpPr/>
          <p:nvPr/>
        </p:nvSpPr>
        <p:spPr>
          <a:xfrm>
            <a:off x="3799657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B726D96-037E-450E-A523-EF21830F8EDD}"/>
              </a:ext>
            </a:extLst>
          </p:cNvPr>
          <p:cNvSpPr/>
          <p:nvPr/>
        </p:nvSpPr>
        <p:spPr>
          <a:xfrm>
            <a:off x="2149859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D5061C8-F35E-4A85-BBB1-2E6EFD183F92}"/>
              </a:ext>
            </a:extLst>
          </p:cNvPr>
          <p:cNvSpPr/>
          <p:nvPr/>
        </p:nvSpPr>
        <p:spPr>
          <a:xfrm>
            <a:off x="2669520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09B45C8-AE16-4B92-A900-45E8A8851CA5}"/>
              </a:ext>
            </a:extLst>
          </p:cNvPr>
          <p:cNvSpPr/>
          <p:nvPr/>
        </p:nvSpPr>
        <p:spPr>
          <a:xfrm>
            <a:off x="3189182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EB98EEF-99CE-4F5A-B44E-0E2A57FACF7F}"/>
              </a:ext>
            </a:extLst>
          </p:cNvPr>
          <p:cNvGrpSpPr/>
          <p:nvPr/>
        </p:nvGrpSpPr>
        <p:grpSpPr>
          <a:xfrm>
            <a:off x="3890471" y="2830006"/>
            <a:ext cx="1558984" cy="582596"/>
            <a:chOff x="1023256" y="2812645"/>
            <a:chExt cx="1444362" cy="582596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41306D0-14B9-4E6E-BD4A-4904A647D07B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5BD67D2-8FFA-4A29-915E-03A9F022AC5F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D75064B-852B-4C37-9E84-9BB13B2B42B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ABBF4D-5289-4379-B508-2D8D4A414A5B}"/>
              </a:ext>
            </a:extLst>
          </p:cNvPr>
          <p:cNvSpPr/>
          <p:nvPr/>
        </p:nvSpPr>
        <p:spPr>
          <a:xfrm>
            <a:off x="5721898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6335B6E-2ADB-4597-AEAB-22163CF365C2}"/>
              </a:ext>
            </a:extLst>
          </p:cNvPr>
          <p:cNvSpPr/>
          <p:nvPr/>
        </p:nvSpPr>
        <p:spPr>
          <a:xfrm>
            <a:off x="7462511" y="2750911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9081785-F167-4488-8BAB-E5378CFD7865}"/>
              </a:ext>
            </a:extLst>
          </p:cNvPr>
          <p:cNvGrpSpPr/>
          <p:nvPr/>
        </p:nvGrpSpPr>
        <p:grpSpPr>
          <a:xfrm>
            <a:off x="5812713" y="2824216"/>
            <a:ext cx="1558984" cy="582596"/>
            <a:chOff x="1023256" y="2812645"/>
            <a:chExt cx="1444362" cy="58259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4331833-D4D1-4CDF-B6B1-43733F34FBC1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7497C-0840-4B2B-9F3A-1F5B7228D114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DADF67A-678D-457A-BE4A-D9EA6C2FCE33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3D7D10F-2D65-406A-85F7-5EEEC308235F}"/>
              </a:ext>
            </a:extLst>
          </p:cNvPr>
          <p:cNvGrpSpPr/>
          <p:nvPr/>
        </p:nvGrpSpPr>
        <p:grpSpPr>
          <a:xfrm>
            <a:off x="7553325" y="2830003"/>
            <a:ext cx="1558984" cy="582596"/>
            <a:chOff x="1023256" y="2812645"/>
            <a:chExt cx="1444362" cy="58259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211F922-5212-48E1-8BC5-B1E835445736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2DE2592-A0BD-43E0-958D-0F35212DEA4A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A9706F2-955C-4AB7-9EBF-5BD224C9FAF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80F2790-2330-4909-B0D6-CA44E4634ED2}"/>
              </a:ext>
            </a:extLst>
          </p:cNvPr>
          <p:cNvSpPr txBox="1"/>
          <p:nvPr/>
        </p:nvSpPr>
        <p:spPr>
          <a:xfrm>
            <a:off x="32407" y="2825490"/>
            <a:ext cx="15776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[[[ 0  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[ 1  4]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[ 2  5]]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[[ 6  9]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[ 7 10]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[ 8 11]]]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FF52FBA-8DCC-4480-9C2B-6D0B42AD26DB}"/>
              </a:ext>
            </a:extLst>
          </p:cNvPr>
          <p:cNvSpPr/>
          <p:nvPr/>
        </p:nvSpPr>
        <p:spPr>
          <a:xfrm>
            <a:off x="1956122" y="3828636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D90D7F4-B1D4-4D83-BA08-F50746A43411}"/>
              </a:ext>
            </a:extLst>
          </p:cNvPr>
          <p:cNvSpPr/>
          <p:nvPr/>
        </p:nvSpPr>
        <p:spPr>
          <a:xfrm>
            <a:off x="5631084" y="3828636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5490AA1-EE9F-46A9-89C0-BC63F10A3CFD}"/>
              </a:ext>
            </a:extLst>
          </p:cNvPr>
          <p:cNvSpPr/>
          <p:nvPr/>
        </p:nvSpPr>
        <p:spPr>
          <a:xfrm>
            <a:off x="2032627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6063A15-EFC2-40F4-9D05-7321298FA00F}"/>
              </a:ext>
            </a:extLst>
          </p:cNvPr>
          <p:cNvSpPr/>
          <p:nvPr/>
        </p:nvSpPr>
        <p:spPr>
          <a:xfrm>
            <a:off x="3208320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05A57A5-5B0A-4557-98A3-B57ED66AA98E}"/>
              </a:ext>
            </a:extLst>
          </p:cNvPr>
          <p:cNvSpPr/>
          <p:nvPr/>
        </p:nvSpPr>
        <p:spPr>
          <a:xfrm>
            <a:off x="4384014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682218D-D460-49FB-8831-DF527BC509BF}"/>
              </a:ext>
            </a:extLst>
          </p:cNvPr>
          <p:cNvSpPr/>
          <p:nvPr/>
        </p:nvSpPr>
        <p:spPr>
          <a:xfrm>
            <a:off x="2100812" y="398103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22CDFE0-6FBF-403F-B423-5A2B9CECF3D8}"/>
              </a:ext>
            </a:extLst>
          </p:cNvPr>
          <p:cNvSpPr/>
          <p:nvPr/>
        </p:nvSpPr>
        <p:spPr>
          <a:xfrm>
            <a:off x="2620473" y="398103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625F14-0F0D-42E5-8AF0-76579017D032}"/>
              </a:ext>
            </a:extLst>
          </p:cNvPr>
          <p:cNvSpPr/>
          <p:nvPr/>
        </p:nvSpPr>
        <p:spPr>
          <a:xfrm>
            <a:off x="3273315" y="3986166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30C9EA5-5410-46EB-9E69-146752C62C72}"/>
              </a:ext>
            </a:extLst>
          </p:cNvPr>
          <p:cNvSpPr/>
          <p:nvPr/>
        </p:nvSpPr>
        <p:spPr>
          <a:xfrm>
            <a:off x="3792976" y="3986166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16417BB-F3AF-4373-857C-690C9287EAB8}"/>
              </a:ext>
            </a:extLst>
          </p:cNvPr>
          <p:cNvSpPr/>
          <p:nvPr/>
        </p:nvSpPr>
        <p:spPr>
          <a:xfrm>
            <a:off x="4445818" y="3991298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7368F33-52DB-4331-8019-8BDF475CC198}"/>
              </a:ext>
            </a:extLst>
          </p:cNvPr>
          <p:cNvSpPr/>
          <p:nvPr/>
        </p:nvSpPr>
        <p:spPr>
          <a:xfrm>
            <a:off x="4965479" y="3991298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018860DB-70CA-43FA-BB32-A8DDC3FB4713}"/>
              </a:ext>
            </a:extLst>
          </p:cNvPr>
          <p:cNvSpPr/>
          <p:nvPr/>
        </p:nvSpPr>
        <p:spPr>
          <a:xfrm>
            <a:off x="5699270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728AEE0-DCC8-43DB-A2E3-32D6C867A037}"/>
              </a:ext>
            </a:extLst>
          </p:cNvPr>
          <p:cNvSpPr/>
          <p:nvPr/>
        </p:nvSpPr>
        <p:spPr>
          <a:xfrm>
            <a:off x="6874963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F9FE17C-DD66-4B54-8F97-51C647A1A180}"/>
              </a:ext>
            </a:extLst>
          </p:cNvPr>
          <p:cNvSpPr/>
          <p:nvPr/>
        </p:nvSpPr>
        <p:spPr>
          <a:xfrm>
            <a:off x="8050657" y="3901942"/>
            <a:ext cx="117569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996511D-689E-4355-A4B9-DD9BE9731E72}"/>
              </a:ext>
            </a:extLst>
          </p:cNvPr>
          <p:cNvSpPr/>
          <p:nvPr/>
        </p:nvSpPr>
        <p:spPr>
          <a:xfrm>
            <a:off x="5767455" y="398103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DDD53AA-C14D-416D-9F70-21E7F0D9F6A3}"/>
              </a:ext>
            </a:extLst>
          </p:cNvPr>
          <p:cNvSpPr/>
          <p:nvPr/>
        </p:nvSpPr>
        <p:spPr>
          <a:xfrm>
            <a:off x="6287116" y="398103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F373903-33BC-4563-8333-694090F18EF5}"/>
              </a:ext>
            </a:extLst>
          </p:cNvPr>
          <p:cNvSpPr/>
          <p:nvPr/>
        </p:nvSpPr>
        <p:spPr>
          <a:xfrm>
            <a:off x="6939958" y="3986166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8BA439C-DA2A-4750-A748-F62636D4C7DC}"/>
              </a:ext>
            </a:extLst>
          </p:cNvPr>
          <p:cNvSpPr/>
          <p:nvPr/>
        </p:nvSpPr>
        <p:spPr>
          <a:xfrm>
            <a:off x="7459619" y="3986166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23B5C4E-852C-406F-97E7-B18C46E2318B}"/>
              </a:ext>
            </a:extLst>
          </p:cNvPr>
          <p:cNvSpPr/>
          <p:nvPr/>
        </p:nvSpPr>
        <p:spPr>
          <a:xfrm>
            <a:off x="8112461" y="3991298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AC65A7D-E479-4B3F-BC44-D40C723AB765}"/>
              </a:ext>
            </a:extLst>
          </p:cNvPr>
          <p:cNvSpPr/>
          <p:nvPr/>
        </p:nvSpPr>
        <p:spPr>
          <a:xfrm>
            <a:off x="8632122" y="3991298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81667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62440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forward(self, 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col = im2col(x, FH, FW, self.stride, self.pad)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D97D7A-7023-48B3-8685-4EE1D63626DA}"/>
              </a:ext>
            </a:extLst>
          </p:cNvPr>
          <p:cNvSpPr txBox="1"/>
          <p:nvPr/>
        </p:nvSpPr>
        <p:spPr>
          <a:xfrm>
            <a:off x="222250" y="2978254"/>
            <a:ext cx="4785284" cy="3539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sys, os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sys.path.append(os.pardir)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from common.util import im2col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x1 = np.random.rand(1, 3, 7, 7)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col1 = im2col(x1, 5, 5, stride=1, pad=0 )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print(col1.shape)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(9, 75)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x2 = np.random.rand(10, 3, 7, 7)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col2 = im2col(x2, 5, 5, stride=1, pad=0 )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print(col2.shape)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(90, 75)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402336" y="2516589"/>
            <a:ext cx="2297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테스트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8D395D7-B4C3-4164-A622-96CB1C98D24E}"/>
              </a:ext>
            </a:extLst>
          </p:cNvPr>
          <p:cNvGrpSpPr/>
          <p:nvPr/>
        </p:nvGrpSpPr>
        <p:grpSpPr>
          <a:xfrm>
            <a:off x="6284976" y="3169920"/>
            <a:ext cx="1859280" cy="1813560"/>
            <a:chOff x="6284976" y="3169920"/>
            <a:chExt cx="1859280" cy="181356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DE30C7C-68D4-4CD5-A76F-B0079A89EEC6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255879C-CB40-4CAD-81F9-C30F3F3B44D0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559AD0-67D0-4F6C-AA5B-FB86EE9C1E6F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573DADB-7193-43C4-B4B5-2B4D500DE575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BB9046E-658D-4CF9-AF8A-38C6336F3B58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BE932F-C4DD-4F5E-9ABA-3659A3547A2B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ADCA83D-23C8-43B3-9B42-1D4630522779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5285BB2-D276-4237-B41E-F1107BFA7C90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4738CBD-7594-4B60-9ABE-34CC949BE79D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5CF2D54-94C4-4BBE-8FA0-AA0840835E4B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25E0C11-592F-4C79-AF7F-34A2B69F7508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13E0E7C-8F5A-4180-919C-B29344C5A998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BB684C2-E58D-430E-B313-2E15C6BE4E17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A1ED74A-0D23-4449-BBB5-1A70A1CED7C2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942646A-3EDB-4829-B8C3-953397E9813E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03D1739-EF88-494F-AD42-A3C2FCC4D7BE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7097DAF-443F-4E54-944D-8C928A349525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88D83AF-1AB4-4DF6-841B-E85F229FB7E2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ED552E1-6BED-4624-8E5C-24815B33177A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DD126FE-4E4A-4F2F-88FA-03FA2E2B7EE5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2806CA4-C1FE-45F3-B2A3-0DAB3D820129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510673E-7C54-42A4-B7B5-C89083D4147D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42EB1B0-103C-4B2C-8166-27992CA2CEFC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0193DA9-DCBC-4D98-B6CC-772379A8D664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DB495F4-1305-4B30-9930-BBD714218DF0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0CFED3A-80E6-43F5-847E-9B1397653863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18C5542-3731-4F00-80DD-3023A941D3C6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1E386CE-EBE8-49D6-ADB9-AACF9742A046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00291C7-7826-4218-A3B2-B17AB9D99809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36C5F99-1B1B-47A1-A0BA-82B21BA89786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EE09345-516F-4074-B54A-7D84B12B12F5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A090336-AAAD-4B89-80A9-15BE6FEA27D7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B3E409C-A6A4-43A6-B92D-80440D415354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DA5F3D9-2E22-4DD4-A14F-1B38EE76DBE3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F169DFE-E21E-45D3-9FAF-22FC1DE73C42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A2F4C10-1AA9-4D29-85EC-33C811293180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76DE929-003E-4D00-97BA-5E977C1A2F26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E32E5FC-6B7F-49B9-A4CF-B88DAD7DB207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7D9BA9DF-B183-4D10-A4B0-82DE8D8B8E63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57469EB-28C8-471F-9B6A-78B214F64D57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9E044D8-670A-430D-A1A3-86473FBCB714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B2E1005-2373-484F-A17E-4DD4F2C9EFDA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8B6748DD-A5DA-415B-B55E-A6D5BB6611F8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654E282-E34D-4D9D-8B0D-221699F39FEF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0996513-FD24-4381-9BA0-65A348C43E49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DB93DFF-1BC4-40C4-AA75-638487F030DD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E69DAE7-3CC8-4DA2-B508-DAF5EAA810E7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B396FE59-76F0-4069-AC38-E709DC8F884C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955C012B-AEAA-49C4-84BA-F92F653B9DA3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69B6F72-3F71-4637-9073-BD8D4B10F59F}"/>
              </a:ext>
            </a:extLst>
          </p:cNvPr>
          <p:cNvGrpSpPr/>
          <p:nvPr/>
        </p:nvGrpSpPr>
        <p:grpSpPr>
          <a:xfrm>
            <a:off x="8959970" y="3331688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93F89B8-1F81-4AEB-90F7-C941AC4AA8FC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4EBDEFD9-7331-4E7B-A0CB-9044E01136C3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59C226DC-A6CF-46FE-AC2C-04A5E36BDE77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39EEEF3-0766-445C-8FB8-63572644BCA9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84C6C1DC-5B4D-4E9B-8F4B-6E30676123E2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E3A7DEEF-A9EE-46C7-B14E-4EE6ECAAD64C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73ECFFF4-72D1-463B-8705-41E269EFF91E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816B281-798C-4160-95A6-C66199602707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90306622-057F-4DCE-A4D0-E6C9FD9DAAAD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FAF45554-CFB8-4EF0-9677-8AD796014066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A811DD5B-5C0A-4EEA-B227-B48F2BDA4813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5D46B43-730F-4570-BA5C-52F621B38F3B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5CED6005-16AA-4C72-AC2A-014E3AFD4C23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9DBA0674-6A7E-46B3-8D51-4161D366BC92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29B18AB6-F4DF-4755-896D-5FEB0AB45F4A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21CC0B7F-0794-405C-AD38-ED33A8094435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231A623-55A6-4369-B253-5E2A19D49B68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D7F3A54-5CC8-4033-8670-730CB4A5D704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6194450C-CB93-4D91-A5F6-DEF4DE25501C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2420855-436E-4082-B0FE-101CA77A78BA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7678A31-9BC9-4762-B783-2FAB28C5E0EC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1A4CF6E-7037-4CB3-9AD3-2F347008C9DF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5ECD566-9640-4445-8379-1EAA60162856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8112E2-654D-4682-9DE8-1143052E24FD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5F422F4C-4A12-46DB-BAAB-90D73E28CD29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52F6C911-979D-4EA8-8845-8636A267C568}"/>
              </a:ext>
            </a:extLst>
          </p:cNvPr>
          <p:cNvGrpSpPr/>
          <p:nvPr/>
        </p:nvGrpSpPr>
        <p:grpSpPr>
          <a:xfrm>
            <a:off x="6155436" y="3299460"/>
            <a:ext cx="1859280" cy="1813560"/>
            <a:chOff x="6284976" y="3169920"/>
            <a:chExt cx="1859280" cy="181356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77F20348-AA2A-49B9-8268-7E81D86E6FD3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2A0A53D-B968-4C66-9F12-F2D3912742A7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068642B-E70A-469F-A269-520B49DCA40C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58F6698-70AF-4DA9-A26E-53E465FB7EEB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8F7909E-E752-4337-BBAA-6AF24F7DBAFB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43C9B14F-2843-4096-82CE-CFAD23D0988A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A9034F9B-5B04-421E-9E65-8BA1121C0763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B610BA0-ECB0-47E2-B429-33F2B6FA0BEE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DA495A32-9FA3-493E-827D-68F19133619C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11B196B2-CF2C-4667-A326-77C1C43D3C89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681031F-F465-4137-8B02-9E58800831A9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50494DD1-9C72-4299-8037-114D856B4128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9DD537EC-2467-4683-B998-333D908245ED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CBA89C5-B1B3-4470-8617-A81DE50A81E3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63CBAA62-2697-436D-A325-EC12D5493E82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338304B-A718-4086-9ED5-B26887FB0BC3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B17A118B-678F-481F-A4E2-2D2BC92ACADE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E71FECB2-5C8D-4AAD-8B15-F2EA0F87FD41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4B866300-51AF-4489-ABB5-87921ED60849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4240ADD-2FE7-4319-BD34-73D139DAF587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596D851E-5668-40A6-B681-934055E30B4E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3EB89690-904B-48F8-B6F6-E0CFC668C8A2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EE34C9E7-2260-4658-A80A-79A1CE1C4E2C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59A91872-1FD4-448A-A3FB-EBEBEBA34584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243A0D73-BACF-42C4-B0B7-A06FA2062A22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B86EDF4F-1886-4843-8316-A14229EFF590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FEDEE0CA-00D6-4398-B7A5-7938C7D3AB7D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767E636-B558-4C73-8547-2075866A6332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0BAADF3-5A63-40A2-9E92-9EA9CDCF0D71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68A52FF6-1E91-4AA0-8E0B-35E97F21C4BA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FE04E2F-549F-463F-80D1-5B5EF8310E5E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AF7CD10E-EB59-44D6-A51B-759B45EE794B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E10D396-A232-43E7-AD7F-CFE5B2A0DAC3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84E2387-75F4-4D53-9AB8-D35FA71F02B0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36D29989-A2B8-406F-B871-DDF54602DC04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67C77EA0-78C3-4353-A772-BE6332A6E241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8327FCB7-F3B4-4891-B3D7-8A1DCF6AD805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2BFC708-5B0F-4E42-A962-3804F27CA4AF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6A71D556-2B8A-49EA-A3AF-5503186D4D44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9B8054B0-2C58-43E8-BE68-18D3CF5CA241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A292DE67-A28E-4EEC-A67B-DEB1740E3D76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15880FFA-B1AD-4CD1-B686-A62ED228576E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2E78CD54-1B57-4B2A-9C7F-F5CC50ED597C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E9C366EC-DA55-4D95-8E7E-83C671B89478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580E9C0E-9B2B-4355-A484-25ACB8839B73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F4918B0-563A-4CBD-A80E-947283CC1B65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33F6432A-3669-4633-AAB7-95D272F91E2F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2ADCAC7C-A45F-4CCD-8256-16D38F437C6F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57CBDCCF-13A8-4974-AB5A-7A5FF50D7508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397A190F-D942-4C85-8A41-02A7BC544059}"/>
              </a:ext>
            </a:extLst>
          </p:cNvPr>
          <p:cNvGrpSpPr/>
          <p:nvPr/>
        </p:nvGrpSpPr>
        <p:grpSpPr>
          <a:xfrm>
            <a:off x="6025896" y="3429000"/>
            <a:ext cx="1859280" cy="1813560"/>
            <a:chOff x="6284976" y="3169920"/>
            <a:chExt cx="1859280" cy="1813560"/>
          </a:xfrm>
        </p:grpSpPr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15F02B6B-7D75-456B-8BE4-C85191731B5C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CF730BEA-F2FC-46BE-BB87-E2C591E24515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AD7ACEF-6092-48FB-AA7B-D868F60B4780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8D5CF0D2-4D85-4FBB-BF96-A3EC9D368CA4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EBD5462-D52C-42F6-A84F-69DB11952692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A0F1A54-D130-4EB0-9455-12CC5D8D285C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454EB28C-DE38-4617-BA5F-2FDFC01A411D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7F74CCCA-39BD-4791-9C65-E492C80A3FBB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BD6A1E77-FC78-42BC-95A3-03959555253F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C1644EA4-8247-429C-8096-E35EF9FFBFBB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A79EE0E1-1CAE-45D4-858A-887348EF20D5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736288B7-0C6B-4BF5-AB18-62291A8A75A2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2AAC1F1C-8D0B-4905-AEFD-8B221550428C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B4D4C903-20B7-44A6-871A-19FF91568249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928AEA76-A6FC-4437-97C7-3887265F1A05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14DCCAE7-E93B-4C8A-BF9F-4ED7C578C517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79D24D99-0E9F-44E5-BC8E-4FBAD3687153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20D48925-C631-457F-BA47-EA3CA469689D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9BF809D0-F44C-4E9D-B3F1-4CD0A77FCDD1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E99BBA7A-F38A-441D-9D85-72E6B0793833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F15691DA-6731-42A4-A3C7-BCACAB3BCE52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CC172A67-E99E-4F10-8CBB-7E8AAE6E0B0C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74F37F3-8F23-4648-89A5-824864F6CB56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E5BB9308-FB4D-4179-AB33-BC8C18775752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A69EF5A8-4E12-46F4-9BCF-4F41B53298BD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45BEFD41-9ED1-4355-8BFA-F62B0C364BFF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09320E2F-4BBD-4441-B5E9-D3A186982AF5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D276DDF7-A77D-4A9E-AF6B-E754DDFD2182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2DB322E4-29B9-465F-8E12-CA4EF0CDD496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A453BD7-6B77-481C-B703-B878314CEEA0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6E3F32C8-7B57-4ADF-AB84-2CF8EF29C7CE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D1EFFC57-897C-4DF9-AAFE-77526467FC93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F0740813-0427-4EBB-A28D-FC81273F90A3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8E835E13-616A-4882-A1F0-30B433670824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6B13772-598E-42C5-AC95-72216249D5C9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6717866B-A45B-4648-8772-37C9D0C6538C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D904DE56-0FC0-420D-B0CA-7DC75F8F362E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2FD7386-737F-449B-8151-82AED0960227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2BF6D84B-1AB9-4A8F-B93C-BB976AFE3BB5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694F1160-58FC-4B27-BCE3-D690F8135C80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50B02F95-3948-4D5D-BC79-3BD4A7A3BFAC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A72E948B-CFE7-481D-A427-B591C959D424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C3C9B5B6-19BC-4F7D-A09E-9FC85B192133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7898FBDB-919B-488A-800A-7D478D56C5A9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C8625E90-AF5F-40BA-8BF7-B395DF4C2E05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A425B065-48A3-4FAD-9651-03C75C3C2C6F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E724D46-33C3-4CCD-A63D-1B63A9826CCE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8D56838A-AD0C-44ED-B0C1-A4DD6F273888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887C4180-A868-41AC-923A-EF4DBEDFA554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6BB0F286-257B-4B58-BFB1-8B1D94F86E90}"/>
              </a:ext>
            </a:extLst>
          </p:cNvPr>
          <p:cNvGrpSpPr/>
          <p:nvPr/>
        </p:nvGrpSpPr>
        <p:grpSpPr>
          <a:xfrm>
            <a:off x="8821031" y="3465911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250F8500-9DA7-4670-B00F-6AD37B5E3BC7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8D46F261-41CA-43E8-A3B2-C775F3A6C38F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A3711B9-DB1F-4B8F-8AEE-884A87FF2C7C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FF9AC226-DDF8-4F02-972A-64F3B2309C88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5F2299EA-F8D4-45CE-8DE6-3AB370E691ED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6A325D1F-31C3-4286-9DBD-19E028BD6006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46BE16FD-2D67-428F-9F5D-7798FFFF9E4E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770221BC-7562-49B0-9355-79B2F0F2CF8C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047B9DF-ACC9-4663-8370-A7115E08BDCC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515B3D1E-3516-4B64-823C-F171C3935908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5A9EC3F-6B0C-491F-B556-53A29BAC70A6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C53618F3-DD52-46F3-AB88-1EF70F5BF811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7FDFB7C4-34C7-416D-B148-F19171D94FB2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DC49F0A-7552-41BF-8FBC-5935103D4F21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9A91ABBC-504A-4143-8017-7A132DD3C449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1D1A9F3F-C690-4C5C-8A13-6A9C73D0F2BC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262004A0-1F86-4CC8-8C72-706045F72A6D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BB06256D-8323-4790-AD40-A1452EE879F5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34F982CF-B249-4CD6-8D48-B91C00BB61CF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79471C44-6817-45BE-8795-E48E375BE11D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B7622E35-DB05-457F-85FC-BEBC66F1B177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22C6FEEF-A7E0-490F-9B9E-DA323CEDBEA3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3878CCF9-60A0-4EA1-84B4-3E0D1B248199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68DE7CDB-086C-4A91-9BFF-3892B0ECB49A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F05FADB0-196B-4109-BC43-C04ECEBC8667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CCAD9BB9-B722-4C0D-806E-B231C41ABE04}"/>
              </a:ext>
            </a:extLst>
          </p:cNvPr>
          <p:cNvGrpSpPr/>
          <p:nvPr/>
        </p:nvGrpSpPr>
        <p:grpSpPr>
          <a:xfrm>
            <a:off x="8697650" y="3648163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E5A05092-C0FB-46EF-8DA4-CBBDB431C815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FE718B28-9164-4EC7-8E3D-9B60A44B2D6C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D11C4634-44D9-4846-AB7B-249F0DE6249E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0D83D11C-2D9A-4B95-81F3-FFA185592EB2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8E8033F9-BE9E-4391-91B7-17D9B6B4EAD6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004D49C7-BD87-488E-9F39-0E51EA80A522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EC51F4F2-764F-482F-BA0D-A7F6420985D6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48F831F3-8A30-4C5F-BC05-3446ADA7FBD5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37E6249F-EA32-4A9C-87CC-4A183417286B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2FD19967-69F9-4E5A-B657-86F2C61CF7B4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D6854F6E-BA0D-47E4-BFC1-525B608A6A10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EB5AF384-D804-44AB-87CA-29D0ED26DDE1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2805C593-C11D-46E7-B491-1FFC92E5BC6C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D3B43A69-A362-4516-B0EC-D2CDB27F930D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6E406E7-97B1-4145-BC22-F3C2F1826691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6BA73586-CFC4-4340-AAD7-94A9B274F4A4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02E85C14-D766-405D-AF4E-FB69BD339E84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5A8E7648-0477-4B6E-8B3D-4EC6E314546A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9C563508-A1D0-41EC-B687-32421144161C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1F66107-8CBB-49EF-ACEB-ACA2A6F9FB9F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93DF38F7-F700-4B5B-8A67-6CA014DC2319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CFBEB434-AA77-41A8-87C4-36246FBAD0BF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4D4B8496-058A-4006-BE04-D40939D61209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C4294224-226A-438B-AE49-6D138E82C078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B2CDA0AE-72BC-4D18-9B6E-C9C35C314C7E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121089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13522" y="920496"/>
            <a:ext cx="9161482" cy="40318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N, C, H, W = input_data.shape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img = np.pad(input_data, [(0,0), (0,0), (pad, pad), (pad, pad)], 'constant')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54310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3906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3949403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8B37E0F-639A-4008-892B-60706B451DFF}"/>
              </a:ext>
            </a:extLst>
          </p:cNvPr>
          <p:cNvGrpSpPr/>
          <p:nvPr/>
        </p:nvGrpSpPr>
        <p:grpSpPr>
          <a:xfrm>
            <a:off x="1166307" y="4553270"/>
            <a:ext cx="951923" cy="914609"/>
            <a:chOff x="613352" y="4569569"/>
            <a:chExt cx="2123260" cy="64578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89BFDF-EAD4-4FC0-B586-209D4DAD0D63}"/>
                </a:ext>
              </a:extLst>
            </p:cNvPr>
            <p:cNvSpPr/>
            <p:nvPr/>
          </p:nvSpPr>
          <p:spPr>
            <a:xfrm>
              <a:off x="613355" y="4569569"/>
              <a:ext cx="2123257" cy="161446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F924BBA-FA74-4D04-8C56-4050E93997ED}"/>
                </a:ext>
              </a:extLst>
            </p:cNvPr>
            <p:cNvSpPr/>
            <p:nvPr/>
          </p:nvSpPr>
          <p:spPr>
            <a:xfrm>
              <a:off x="613354" y="4731015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215AAE9-96ED-4CDE-AD75-9A1F9035AFC1}"/>
                </a:ext>
              </a:extLst>
            </p:cNvPr>
            <p:cNvSpPr/>
            <p:nvPr/>
          </p:nvSpPr>
          <p:spPr>
            <a:xfrm>
              <a:off x="613353" y="4892461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8533756-EDEE-4B04-8D7E-1C52BD0F5610}"/>
                </a:ext>
              </a:extLst>
            </p:cNvPr>
            <p:cNvSpPr/>
            <p:nvPr/>
          </p:nvSpPr>
          <p:spPr>
            <a:xfrm>
              <a:off x="613352" y="5053907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22655" y="2879187"/>
            <a:ext cx="304800" cy="304800"/>
          </a:xfrm>
          <a:prstGeom prst="cube">
            <a:avLst>
              <a:gd name="adj" fmla="val 5734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2701254"/>
            <a:ext cx="589919" cy="584489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106EC0-D16D-48A8-AF6C-561700B62C40}"/>
              </a:ext>
            </a:extLst>
          </p:cNvPr>
          <p:cNvSpPr/>
          <p:nvPr/>
        </p:nvSpPr>
        <p:spPr>
          <a:xfrm rot="5400000">
            <a:off x="3783258" y="4964295"/>
            <a:ext cx="917348" cy="16144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619524" y="553233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57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01129" y="5548508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B255B30-254A-4392-921E-4ABEB0D2BCE9}"/>
              </a:ext>
            </a:extLst>
          </p:cNvPr>
          <p:cNvSpPr/>
          <p:nvPr/>
        </p:nvSpPr>
        <p:spPr>
          <a:xfrm rot="5400000">
            <a:off x="6428819" y="5009111"/>
            <a:ext cx="917348" cy="16144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21950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324194" y="4848055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415634" y="4933399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705855" y="1448621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525332" y="5029857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5146100" y="5029857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645184" y="512631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2835716" y="512631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730584" y="521775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1740885" y="521775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811467" y="5290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1232468" y="5290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1824525" y="5288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2245526" y="5288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2899618" y="521569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3909919" y="521569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2980501" y="5288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3401502" y="5288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3993559" y="528677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4414560" y="528677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5265952" y="513437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7456484" y="513437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5351352" y="522581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6361653" y="522581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5432235" y="529897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5853236" y="529897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6445293" y="5296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6866294" y="5296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7520386" y="522375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8530687" y="522375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7601269" y="5296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8022270" y="5296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8614327" y="5294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9035328" y="5294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926157" y="1407109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120436" y="2978470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1120436" y="3440135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1120436" y="3868682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1120436" y="4346357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985A483-DE40-4C48-B6D4-4216BCD789E5}"/>
              </a:ext>
            </a:extLst>
          </p:cNvPr>
          <p:cNvSpPr txBox="1"/>
          <p:nvPr/>
        </p:nvSpPr>
        <p:spPr>
          <a:xfrm>
            <a:off x="-1455783" y="3644205"/>
            <a:ext cx="209223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[[[[[[0. 1.]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[3. 4.]]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[[1. 2.]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[4. 5.]]]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[[[3. 4.]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[6. 7.]]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[[4. 5.]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[7. 8.]]]]]]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22417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661962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422898" y="1479309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614105" y="2247900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(1, 1, 2, 2, 2, 2)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(1, 2, 2, 1, 2, 2)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5043896" y="2247900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3771683" y="2896981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184742" y="2648010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3862297" y="224790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4701053" y="289407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401471" y="2648010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B116FF5-3955-4368-8F4C-AE13099D3CE3}"/>
              </a:ext>
            </a:extLst>
          </p:cNvPr>
          <p:cNvSpPr/>
          <p:nvPr/>
        </p:nvSpPr>
        <p:spPr>
          <a:xfrm>
            <a:off x="-953528" y="4918406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D549685-4F08-4C84-A54F-E05AE14F2D6A}"/>
              </a:ext>
            </a:extLst>
          </p:cNvPr>
          <p:cNvSpPr/>
          <p:nvPr/>
        </p:nvSpPr>
        <p:spPr>
          <a:xfrm>
            <a:off x="-862088" y="5003750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F840FE9-240E-449B-9394-B74E1E42FDE7}"/>
              </a:ext>
            </a:extLst>
          </p:cNvPr>
          <p:cNvSpPr/>
          <p:nvPr/>
        </p:nvSpPr>
        <p:spPr>
          <a:xfrm>
            <a:off x="3850120" y="5003750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A183E72-4088-4457-B026-920D5254A726}"/>
              </a:ext>
            </a:extLst>
          </p:cNvPr>
          <p:cNvSpPr/>
          <p:nvPr/>
        </p:nvSpPr>
        <p:spPr>
          <a:xfrm>
            <a:off x="-770648" y="5101931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1ADB3AF-C403-450B-A8CB-DAD8AA03ACDD}"/>
              </a:ext>
            </a:extLst>
          </p:cNvPr>
          <p:cNvSpPr/>
          <p:nvPr/>
        </p:nvSpPr>
        <p:spPr>
          <a:xfrm>
            <a:off x="1500901" y="5101931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FAE2BE7B-6CFC-4EC2-9A67-C95D59FD543C}"/>
              </a:ext>
            </a:extLst>
          </p:cNvPr>
          <p:cNvSpPr/>
          <p:nvPr/>
        </p:nvSpPr>
        <p:spPr>
          <a:xfrm>
            <a:off x="-692978" y="5165475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DBA0E2D-1473-4175-94C0-8B74E8CC3941}"/>
              </a:ext>
            </a:extLst>
          </p:cNvPr>
          <p:cNvSpPr/>
          <p:nvPr/>
        </p:nvSpPr>
        <p:spPr>
          <a:xfrm>
            <a:off x="-624149" y="5255082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9F4C365-C918-402E-B10A-3932A3C05823}"/>
              </a:ext>
            </a:extLst>
          </p:cNvPr>
          <p:cNvSpPr/>
          <p:nvPr/>
        </p:nvSpPr>
        <p:spPr>
          <a:xfrm>
            <a:off x="368688" y="5255082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9AADF89-31BF-44AB-B5F6-9AED7BF3FA46}"/>
              </a:ext>
            </a:extLst>
          </p:cNvPr>
          <p:cNvSpPr/>
          <p:nvPr/>
        </p:nvSpPr>
        <p:spPr>
          <a:xfrm>
            <a:off x="-544664" y="533741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B3FDF6F-421C-43D6-B1BC-D70B827DC640}"/>
              </a:ext>
            </a:extLst>
          </p:cNvPr>
          <p:cNvSpPr/>
          <p:nvPr/>
        </p:nvSpPr>
        <p:spPr>
          <a:xfrm>
            <a:off x="-130941" y="533741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9FC4FB8-ED73-45CA-8F94-B1317A01BF5A}"/>
              </a:ext>
            </a:extLst>
          </p:cNvPr>
          <p:cNvSpPr/>
          <p:nvPr/>
        </p:nvSpPr>
        <p:spPr>
          <a:xfrm>
            <a:off x="450882" y="533509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949BC77-C727-45F0-B460-335101C02123}"/>
              </a:ext>
            </a:extLst>
          </p:cNvPr>
          <p:cNvSpPr/>
          <p:nvPr/>
        </p:nvSpPr>
        <p:spPr>
          <a:xfrm>
            <a:off x="864605" y="533509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F008CB85-A94C-475D-B983-CF264E47B5ED}"/>
              </a:ext>
            </a:extLst>
          </p:cNvPr>
          <p:cNvSpPr/>
          <p:nvPr/>
        </p:nvSpPr>
        <p:spPr>
          <a:xfrm>
            <a:off x="1591171" y="5176676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29ED7698-CC57-4022-9CB6-F3B0AB1C825F}"/>
              </a:ext>
            </a:extLst>
          </p:cNvPr>
          <p:cNvSpPr/>
          <p:nvPr/>
        </p:nvSpPr>
        <p:spPr>
          <a:xfrm>
            <a:off x="1660000" y="526628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7A90C54C-D618-4F9A-AD6E-8E361B72CFF1}"/>
              </a:ext>
            </a:extLst>
          </p:cNvPr>
          <p:cNvSpPr/>
          <p:nvPr/>
        </p:nvSpPr>
        <p:spPr>
          <a:xfrm>
            <a:off x="2652837" y="526628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C3DD1FB-3F00-4B57-A773-20B9176DF90F}"/>
              </a:ext>
            </a:extLst>
          </p:cNvPr>
          <p:cNvSpPr/>
          <p:nvPr/>
        </p:nvSpPr>
        <p:spPr>
          <a:xfrm>
            <a:off x="1739485" y="534861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52ECC25A-4D7A-4813-B7AE-C0C2B0307D61}"/>
              </a:ext>
            </a:extLst>
          </p:cNvPr>
          <p:cNvSpPr/>
          <p:nvPr/>
        </p:nvSpPr>
        <p:spPr>
          <a:xfrm>
            <a:off x="2153208" y="534861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168BF4F-2716-4AAE-B0A8-9B922BE9C51F}"/>
              </a:ext>
            </a:extLst>
          </p:cNvPr>
          <p:cNvSpPr/>
          <p:nvPr/>
        </p:nvSpPr>
        <p:spPr>
          <a:xfrm>
            <a:off x="2735031" y="534629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8C1501E-19EC-48A9-B5CF-BD6B5CD5266D}"/>
              </a:ext>
            </a:extLst>
          </p:cNvPr>
          <p:cNvSpPr/>
          <p:nvPr/>
        </p:nvSpPr>
        <p:spPr>
          <a:xfrm>
            <a:off x="3148754" y="534629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017CD0FD-6A01-4E23-B88D-776CFB880385}"/>
              </a:ext>
            </a:extLst>
          </p:cNvPr>
          <p:cNvSpPr/>
          <p:nvPr/>
        </p:nvSpPr>
        <p:spPr>
          <a:xfrm>
            <a:off x="3945727" y="5100703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CB4A07DC-8D13-4BF3-A29F-99EBDD65B241}"/>
              </a:ext>
            </a:extLst>
          </p:cNvPr>
          <p:cNvSpPr/>
          <p:nvPr/>
        </p:nvSpPr>
        <p:spPr>
          <a:xfrm>
            <a:off x="6217276" y="5100703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C2695A0-75D2-49BF-9D31-60D3EB37EAF5}"/>
              </a:ext>
            </a:extLst>
          </p:cNvPr>
          <p:cNvSpPr/>
          <p:nvPr/>
        </p:nvSpPr>
        <p:spPr>
          <a:xfrm>
            <a:off x="4023397" y="5164247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FA11D512-2BE3-49E1-BBC8-5C6815F40466}"/>
              </a:ext>
            </a:extLst>
          </p:cNvPr>
          <p:cNvSpPr/>
          <p:nvPr/>
        </p:nvSpPr>
        <p:spPr>
          <a:xfrm>
            <a:off x="4092226" y="525385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F63F746-AE99-4997-980F-75776BAC2534}"/>
              </a:ext>
            </a:extLst>
          </p:cNvPr>
          <p:cNvSpPr/>
          <p:nvPr/>
        </p:nvSpPr>
        <p:spPr>
          <a:xfrm>
            <a:off x="5085063" y="525385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A22C746F-A1BD-4876-9547-FB9E131758DA}"/>
              </a:ext>
            </a:extLst>
          </p:cNvPr>
          <p:cNvSpPr/>
          <p:nvPr/>
        </p:nvSpPr>
        <p:spPr>
          <a:xfrm>
            <a:off x="4171711" y="533618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3C35540F-D9D6-405E-8BAB-D650DE86F5FC}"/>
              </a:ext>
            </a:extLst>
          </p:cNvPr>
          <p:cNvSpPr/>
          <p:nvPr/>
        </p:nvSpPr>
        <p:spPr>
          <a:xfrm>
            <a:off x="4585434" y="533618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DBB580DF-B91E-42A6-A8FD-E4227B7403FD}"/>
              </a:ext>
            </a:extLst>
          </p:cNvPr>
          <p:cNvSpPr/>
          <p:nvPr/>
        </p:nvSpPr>
        <p:spPr>
          <a:xfrm>
            <a:off x="5167257" y="533386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19B3007E-CD77-4D37-8EFA-5A941FBBDFE3}"/>
              </a:ext>
            </a:extLst>
          </p:cNvPr>
          <p:cNvSpPr/>
          <p:nvPr/>
        </p:nvSpPr>
        <p:spPr>
          <a:xfrm>
            <a:off x="5580980" y="533386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C26765B-3410-4EFC-91EA-1B97D3BDA84C}"/>
              </a:ext>
            </a:extLst>
          </p:cNvPr>
          <p:cNvSpPr/>
          <p:nvPr/>
        </p:nvSpPr>
        <p:spPr>
          <a:xfrm>
            <a:off x="6307546" y="5175448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2984D833-BEF9-46CF-ABAC-16936AFB72B5}"/>
              </a:ext>
            </a:extLst>
          </p:cNvPr>
          <p:cNvSpPr/>
          <p:nvPr/>
        </p:nvSpPr>
        <p:spPr>
          <a:xfrm>
            <a:off x="6376375" y="526505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C8F12D45-1C5E-4F70-8C2F-DF321CCDFCF9}"/>
              </a:ext>
            </a:extLst>
          </p:cNvPr>
          <p:cNvSpPr/>
          <p:nvPr/>
        </p:nvSpPr>
        <p:spPr>
          <a:xfrm>
            <a:off x="7369212" y="526505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9FFAF670-2CAC-45C5-A3B6-52D3ED0EC80B}"/>
              </a:ext>
            </a:extLst>
          </p:cNvPr>
          <p:cNvSpPr/>
          <p:nvPr/>
        </p:nvSpPr>
        <p:spPr>
          <a:xfrm>
            <a:off x="6455860" y="53473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849A508-1D9E-4B9E-91B9-86250BFCA2D8}"/>
              </a:ext>
            </a:extLst>
          </p:cNvPr>
          <p:cNvSpPr/>
          <p:nvPr/>
        </p:nvSpPr>
        <p:spPr>
          <a:xfrm>
            <a:off x="6869583" y="53473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3B3FB5B9-A2BF-4050-B119-8A2873EAAD84}"/>
              </a:ext>
            </a:extLst>
          </p:cNvPr>
          <p:cNvSpPr/>
          <p:nvPr/>
        </p:nvSpPr>
        <p:spPr>
          <a:xfrm>
            <a:off x="7451406" y="534506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B788930F-4FFE-4F33-ADF8-113BC690AF99}"/>
              </a:ext>
            </a:extLst>
          </p:cNvPr>
          <p:cNvSpPr/>
          <p:nvPr/>
        </p:nvSpPr>
        <p:spPr>
          <a:xfrm>
            <a:off x="7865129" y="534506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1AE0D1-7721-47C0-AB0A-0F958D2F479F}"/>
              </a:ext>
            </a:extLst>
          </p:cNvPr>
          <p:cNvSpPr/>
          <p:nvPr/>
        </p:nvSpPr>
        <p:spPr>
          <a:xfrm>
            <a:off x="9481662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D97D99F-6AB5-4A30-A327-01994273C257}"/>
              </a:ext>
            </a:extLst>
          </p:cNvPr>
          <p:cNvSpPr/>
          <p:nvPr/>
        </p:nvSpPr>
        <p:spPr>
          <a:xfrm>
            <a:off x="9894006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9DC76F-BF35-4A73-BD40-AE8D32CFDF49}"/>
              </a:ext>
            </a:extLst>
          </p:cNvPr>
          <p:cNvSpPr/>
          <p:nvPr/>
        </p:nvSpPr>
        <p:spPr>
          <a:xfrm>
            <a:off x="10306350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728DF3A-8116-4395-A150-473762A67B3C}"/>
              </a:ext>
            </a:extLst>
          </p:cNvPr>
          <p:cNvSpPr/>
          <p:nvPr/>
        </p:nvSpPr>
        <p:spPr>
          <a:xfrm>
            <a:off x="10718694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8E4079F-AD33-4935-8238-EEB7EC1D5F1F}"/>
              </a:ext>
            </a:extLst>
          </p:cNvPr>
          <p:cNvSpPr/>
          <p:nvPr/>
        </p:nvSpPr>
        <p:spPr>
          <a:xfrm>
            <a:off x="9481662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6F01F83-7E87-4484-B201-1147BF6C187B}"/>
              </a:ext>
            </a:extLst>
          </p:cNvPr>
          <p:cNvSpPr/>
          <p:nvPr/>
        </p:nvSpPr>
        <p:spPr>
          <a:xfrm>
            <a:off x="9894006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789DBD0-223D-4D02-9AB2-26CB7636C6EF}"/>
              </a:ext>
            </a:extLst>
          </p:cNvPr>
          <p:cNvSpPr/>
          <p:nvPr/>
        </p:nvSpPr>
        <p:spPr>
          <a:xfrm>
            <a:off x="10306350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60B960C-11F3-461D-BE22-AF0CBCD6FDED}"/>
              </a:ext>
            </a:extLst>
          </p:cNvPr>
          <p:cNvSpPr/>
          <p:nvPr/>
        </p:nvSpPr>
        <p:spPr>
          <a:xfrm>
            <a:off x="10718694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00ED35E-188E-4FA8-8900-C2DA057D6129}"/>
              </a:ext>
            </a:extLst>
          </p:cNvPr>
          <p:cNvSpPr/>
          <p:nvPr/>
        </p:nvSpPr>
        <p:spPr>
          <a:xfrm>
            <a:off x="9481662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53E67A3-1894-47EA-B7B3-9BEB3415A24E}"/>
              </a:ext>
            </a:extLst>
          </p:cNvPr>
          <p:cNvSpPr/>
          <p:nvPr/>
        </p:nvSpPr>
        <p:spPr>
          <a:xfrm>
            <a:off x="9894006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C24B5AD-6E50-4D77-838C-683F0865A17B}"/>
              </a:ext>
            </a:extLst>
          </p:cNvPr>
          <p:cNvSpPr/>
          <p:nvPr/>
        </p:nvSpPr>
        <p:spPr>
          <a:xfrm>
            <a:off x="10306350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5905BD-5F87-450E-A62C-DAB28EC18199}"/>
              </a:ext>
            </a:extLst>
          </p:cNvPr>
          <p:cNvSpPr/>
          <p:nvPr/>
        </p:nvSpPr>
        <p:spPr>
          <a:xfrm>
            <a:off x="10718694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63D2F05-9F8A-446C-9912-BD1C94872401}"/>
              </a:ext>
            </a:extLst>
          </p:cNvPr>
          <p:cNvSpPr/>
          <p:nvPr/>
        </p:nvSpPr>
        <p:spPr>
          <a:xfrm>
            <a:off x="9481662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40D4F08-4D4D-466C-B694-07CBDF1ECFDA}"/>
              </a:ext>
            </a:extLst>
          </p:cNvPr>
          <p:cNvSpPr/>
          <p:nvPr/>
        </p:nvSpPr>
        <p:spPr>
          <a:xfrm>
            <a:off x="9894006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6F99AB0-73BC-4797-A621-D461EF1B9DAA}"/>
              </a:ext>
            </a:extLst>
          </p:cNvPr>
          <p:cNvSpPr/>
          <p:nvPr/>
        </p:nvSpPr>
        <p:spPr>
          <a:xfrm>
            <a:off x="10306350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ED254E3-4D53-4403-B8E4-F365C93D3F3B}"/>
              </a:ext>
            </a:extLst>
          </p:cNvPr>
          <p:cNvSpPr/>
          <p:nvPr/>
        </p:nvSpPr>
        <p:spPr>
          <a:xfrm>
            <a:off x="10718694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8837478" y="5253854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7874634" y="630358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4B62636-27D2-4CF6-BECD-A499A283DF9B}"/>
              </a:ext>
            </a:extLst>
          </p:cNvPr>
          <p:cNvSpPr/>
          <p:nvPr/>
        </p:nvSpPr>
        <p:spPr>
          <a:xfrm>
            <a:off x="-920351" y="3466221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C5EBEA4-B3A9-40EB-83EF-DB4A3A0E7A4C}"/>
              </a:ext>
            </a:extLst>
          </p:cNvPr>
          <p:cNvSpPr/>
          <p:nvPr/>
        </p:nvSpPr>
        <p:spPr>
          <a:xfrm>
            <a:off x="-828911" y="3551565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4DF2A91-8B5E-4752-9831-C6CC5921D331}"/>
              </a:ext>
            </a:extLst>
          </p:cNvPr>
          <p:cNvSpPr/>
          <p:nvPr/>
        </p:nvSpPr>
        <p:spPr>
          <a:xfrm>
            <a:off x="-719213" y="3648023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98221FD5-5D2F-414E-8684-4816F6849A71}"/>
              </a:ext>
            </a:extLst>
          </p:cNvPr>
          <p:cNvSpPr/>
          <p:nvPr/>
        </p:nvSpPr>
        <p:spPr>
          <a:xfrm>
            <a:off x="3901555" y="3648023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E541687-CEFE-4366-9168-95AA7BC4809A}"/>
              </a:ext>
            </a:extLst>
          </p:cNvPr>
          <p:cNvSpPr/>
          <p:nvPr/>
        </p:nvSpPr>
        <p:spPr>
          <a:xfrm>
            <a:off x="-599361" y="3744480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4282D3A-B62B-4558-B774-CFAEA8F69255}"/>
              </a:ext>
            </a:extLst>
          </p:cNvPr>
          <p:cNvSpPr/>
          <p:nvPr/>
        </p:nvSpPr>
        <p:spPr>
          <a:xfrm>
            <a:off x="1591171" y="3744480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5E0E54D-5611-496E-80B1-F20D19B6D6CC}"/>
              </a:ext>
            </a:extLst>
          </p:cNvPr>
          <p:cNvSpPr/>
          <p:nvPr/>
        </p:nvSpPr>
        <p:spPr>
          <a:xfrm>
            <a:off x="-513961" y="3835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5D3ACD5-2FE3-41D4-9FFF-0C97ED74BFB3}"/>
              </a:ext>
            </a:extLst>
          </p:cNvPr>
          <p:cNvSpPr/>
          <p:nvPr/>
        </p:nvSpPr>
        <p:spPr>
          <a:xfrm>
            <a:off x="496340" y="3835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A36C39C-D1DF-475D-B3FB-B52D06E99ED7}"/>
              </a:ext>
            </a:extLst>
          </p:cNvPr>
          <p:cNvSpPr/>
          <p:nvPr/>
        </p:nvSpPr>
        <p:spPr>
          <a:xfrm>
            <a:off x="-433078" y="3909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08ACBB8-83FB-49EB-8923-36A8B96648E4}"/>
              </a:ext>
            </a:extLst>
          </p:cNvPr>
          <p:cNvSpPr/>
          <p:nvPr/>
        </p:nvSpPr>
        <p:spPr>
          <a:xfrm>
            <a:off x="-12077" y="3909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9CDE4D9-D97D-420E-9A4D-2E5576BD93EA}"/>
              </a:ext>
            </a:extLst>
          </p:cNvPr>
          <p:cNvSpPr/>
          <p:nvPr/>
        </p:nvSpPr>
        <p:spPr>
          <a:xfrm>
            <a:off x="579980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6574563-5649-4695-9293-F7978B8F4252}"/>
              </a:ext>
            </a:extLst>
          </p:cNvPr>
          <p:cNvSpPr/>
          <p:nvPr/>
        </p:nvSpPr>
        <p:spPr>
          <a:xfrm>
            <a:off x="1000981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55D7125-2865-4B4B-A5B1-6B29ED4CAC28}"/>
              </a:ext>
            </a:extLst>
          </p:cNvPr>
          <p:cNvSpPr/>
          <p:nvPr/>
        </p:nvSpPr>
        <p:spPr>
          <a:xfrm>
            <a:off x="1655073" y="383385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D3FED09E-B6A3-4175-9867-7A13513E80DB}"/>
              </a:ext>
            </a:extLst>
          </p:cNvPr>
          <p:cNvSpPr/>
          <p:nvPr/>
        </p:nvSpPr>
        <p:spPr>
          <a:xfrm>
            <a:off x="2665374" y="383385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3B21F4D-BE6A-47CD-BF9A-704E685CD22F}"/>
              </a:ext>
            </a:extLst>
          </p:cNvPr>
          <p:cNvSpPr/>
          <p:nvPr/>
        </p:nvSpPr>
        <p:spPr>
          <a:xfrm>
            <a:off x="1735956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EE5C531-32CC-4A33-99B2-6BAC679546F3}"/>
              </a:ext>
            </a:extLst>
          </p:cNvPr>
          <p:cNvSpPr/>
          <p:nvPr/>
        </p:nvSpPr>
        <p:spPr>
          <a:xfrm>
            <a:off x="2156957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C5826DC-BEFC-4E05-A370-1337C5ED7D3B}"/>
              </a:ext>
            </a:extLst>
          </p:cNvPr>
          <p:cNvSpPr/>
          <p:nvPr/>
        </p:nvSpPr>
        <p:spPr>
          <a:xfrm>
            <a:off x="2749014" y="390494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492F9E9-CDAD-43B2-A787-71249F1181A0}"/>
              </a:ext>
            </a:extLst>
          </p:cNvPr>
          <p:cNvSpPr/>
          <p:nvPr/>
        </p:nvSpPr>
        <p:spPr>
          <a:xfrm>
            <a:off x="3170015" y="390494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F11D5888-B23B-4260-80E5-BFBE569B6DBA}"/>
              </a:ext>
            </a:extLst>
          </p:cNvPr>
          <p:cNvSpPr/>
          <p:nvPr/>
        </p:nvSpPr>
        <p:spPr>
          <a:xfrm>
            <a:off x="4021407" y="375254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99686B3-D069-4AB4-A7A3-3070C1911E64}"/>
              </a:ext>
            </a:extLst>
          </p:cNvPr>
          <p:cNvSpPr/>
          <p:nvPr/>
        </p:nvSpPr>
        <p:spPr>
          <a:xfrm>
            <a:off x="6211939" y="375254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8ACECFEE-EC26-465F-9D54-EC15D94272B4}"/>
              </a:ext>
            </a:extLst>
          </p:cNvPr>
          <p:cNvSpPr/>
          <p:nvPr/>
        </p:nvSpPr>
        <p:spPr>
          <a:xfrm>
            <a:off x="4106807" y="38439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BF96A00-6AA4-486B-8BC3-D60AF7BB21A9}"/>
              </a:ext>
            </a:extLst>
          </p:cNvPr>
          <p:cNvSpPr/>
          <p:nvPr/>
        </p:nvSpPr>
        <p:spPr>
          <a:xfrm>
            <a:off x="5117108" y="38439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20063E6-28B4-411C-B173-6C1CFFC2AFF5}"/>
              </a:ext>
            </a:extLst>
          </p:cNvPr>
          <p:cNvSpPr/>
          <p:nvPr/>
        </p:nvSpPr>
        <p:spPr>
          <a:xfrm>
            <a:off x="4187690" y="39171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201F8FC-0776-49C6-8336-B86FF41975BA}"/>
              </a:ext>
            </a:extLst>
          </p:cNvPr>
          <p:cNvSpPr/>
          <p:nvPr/>
        </p:nvSpPr>
        <p:spPr>
          <a:xfrm>
            <a:off x="4608691" y="39171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EA1C3B4D-30B9-4B48-A772-3AFD03444BB3}"/>
              </a:ext>
            </a:extLst>
          </p:cNvPr>
          <p:cNvSpPr/>
          <p:nvPr/>
        </p:nvSpPr>
        <p:spPr>
          <a:xfrm>
            <a:off x="5200748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95229EB3-F214-475F-AF38-DBE888EFB694}"/>
              </a:ext>
            </a:extLst>
          </p:cNvPr>
          <p:cNvSpPr/>
          <p:nvPr/>
        </p:nvSpPr>
        <p:spPr>
          <a:xfrm>
            <a:off x="5621749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61D41A5F-C529-484F-ABE5-E6846F860AE1}"/>
              </a:ext>
            </a:extLst>
          </p:cNvPr>
          <p:cNvSpPr/>
          <p:nvPr/>
        </p:nvSpPr>
        <p:spPr>
          <a:xfrm>
            <a:off x="6275841" y="3841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587634C3-C8ED-4B12-9ACC-097C15FF3688}"/>
              </a:ext>
            </a:extLst>
          </p:cNvPr>
          <p:cNvSpPr/>
          <p:nvPr/>
        </p:nvSpPr>
        <p:spPr>
          <a:xfrm>
            <a:off x="7286142" y="3841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2B0BA40-212A-461E-99DF-42AA2A5866CB}"/>
              </a:ext>
            </a:extLst>
          </p:cNvPr>
          <p:cNvSpPr/>
          <p:nvPr/>
        </p:nvSpPr>
        <p:spPr>
          <a:xfrm>
            <a:off x="6356724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76375E3A-6D29-4D63-B378-E181245D200C}"/>
              </a:ext>
            </a:extLst>
          </p:cNvPr>
          <p:cNvSpPr/>
          <p:nvPr/>
        </p:nvSpPr>
        <p:spPr>
          <a:xfrm>
            <a:off x="6777725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399A78C2-D6CB-43B8-B9CA-837CDAB201FD}"/>
              </a:ext>
            </a:extLst>
          </p:cNvPr>
          <p:cNvSpPr/>
          <p:nvPr/>
        </p:nvSpPr>
        <p:spPr>
          <a:xfrm>
            <a:off x="7369782" y="3913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3BAD214-077A-4A3D-AF0F-D313F640A2E9}"/>
              </a:ext>
            </a:extLst>
          </p:cNvPr>
          <p:cNvSpPr/>
          <p:nvPr/>
        </p:nvSpPr>
        <p:spPr>
          <a:xfrm>
            <a:off x="7790783" y="3913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B4D748F-7D22-4F75-994B-49C58EF1D532}"/>
              </a:ext>
            </a:extLst>
          </p:cNvPr>
          <p:cNvCxnSpPr>
            <a:stCxn id="100" idx="2"/>
            <a:endCxn id="107" idx="0"/>
          </p:cNvCxnSpPr>
          <p:nvPr/>
        </p:nvCxnSpPr>
        <p:spPr>
          <a:xfrm flipH="1">
            <a:off x="-337802" y="4333823"/>
            <a:ext cx="115225" cy="10035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13AB0B03-7003-4EE7-8E1C-B37FAF9BD156}"/>
              </a:ext>
            </a:extLst>
          </p:cNvPr>
          <p:cNvCxnSpPr>
            <a:cxnSpLocks/>
            <a:stCxn id="101" idx="2"/>
            <a:endCxn id="165" idx="0"/>
          </p:cNvCxnSpPr>
          <p:nvPr/>
        </p:nvCxnSpPr>
        <p:spPr>
          <a:xfrm>
            <a:off x="198424" y="4333823"/>
            <a:ext cx="1747923" cy="10147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CA79377E-7D7B-4B59-AFB4-FB024112FAF3}"/>
              </a:ext>
            </a:extLst>
          </p:cNvPr>
          <p:cNvCxnSpPr>
            <a:cxnSpLocks/>
            <a:stCxn id="102" idx="2"/>
            <a:endCxn id="175" idx="0"/>
          </p:cNvCxnSpPr>
          <p:nvPr/>
        </p:nvCxnSpPr>
        <p:spPr>
          <a:xfrm>
            <a:off x="790481" y="4331759"/>
            <a:ext cx="3588092" cy="10044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AC3886C7-A005-469B-9DF7-1D87347F2D08}"/>
              </a:ext>
            </a:extLst>
          </p:cNvPr>
          <p:cNvCxnSpPr>
            <a:cxnSpLocks/>
            <a:stCxn id="103" idx="2"/>
            <a:endCxn id="183" idx="0"/>
          </p:cNvCxnSpPr>
          <p:nvPr/>
        </p:nvCxnSpPr>
        <p:spPr>
          <a:xfrm>
            <a:off x="1211482" y="4331759"/>
            <a:ext cx="5451240" cy="1015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AC67C981-B396-4EC3-A3E1-3D00FF6AAC2B}"/>
              </a:ext>
            </a:extLst>
          </p:cNvPr>
          <p:cNvCxnSpPr>
            <a:cxnSpLocks/>
            <a:stCxn id="127" idx="2"/>
            <a:endCxn id="108" idx="0"/>
          </p:cNvCxnSpPr>
          <p:nvPr/>
        </p:nvCxnSpPr>
        <p:spPr>
          <a:xfrm flipH="1">
            <a:off x="75921" y="4331759"/>
            <a:ext cx="1870536" cy="10056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056EF65C-7BF2-47B7-A36E-E3A5643D822D}"/>
              </a:ext>
            </a:extLst>
          </p:cNvPr>
          <p:cNvCxnSpPr>
            <a:cxnSpLocks/>
            <a:stCxn id="128" idx="2"/>
            <a:endCxn id="166" idx="0"/>
          </p:cNvCxnSpPr>
          <p:nvPr/>
        </p:nvCxnSpPr>
        <p:spPr>
          <a:xfrm flipH="1">
            <a:off x="2360070" y="4331759"/>
            <a:ext cx="7388" cy="10168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96904241-BBB8-4D26-9B7D-61F26B44D175}"/>
              </a:ext>
            </a:extLst>
          </p:cNvPr>
          <p:cNvCxnSpPr>
            <a:cxnSpLocks/>
            <a:stCxn id="129" idx="2"/>
            <a:endCxn id="176" idx="0"/>
          </p:cNvCxnSpPr>
          <p:nvPr/>
        </p:nvCxnSpPr>
        <p:spPr>
          <a:xfrm>
            <a:off x="2959515" y="4329695"/>
            <a:ext cx="1832781" cy="1006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053A88AA-67C5-4A58-AD79-B48767EAFA88}"/>
              </a:ext>
            </a:extLst>
          </p:cNvPr>
          <p:cNvCxnSpPr>
            <a:cxnSpLocks/>
            <a:stCxn id="130" idx="2"/>
            <a:endCxn id="184" idx="0"/>
          </p:cNvCxnSpPr>
          <p:nvPr/>
        </p:nvCxnSpPr>
        <p:spPr>
          <a:xfrm>
            <a:off x="3380516" y="4329695"/>
            <a:ext cx="3695929" cy="10176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C0135CFD-F618-4AFE-B59B-FCD7BF85CB2F}"/>
              </a:ext>
            </a:extLst>
          </p:cNvPr>
          <p:cNvCxnSpPr>
            <a:cxnSpLocks/>
            <a:stCxn id="135" idx="2"/>
            <a:endCxn id="109" idx="0"/>
          </p:cNvCxnSpPr>
          <p:nvPr/>
        </p:nvCxnSpPr>
        <p:spPr>
          <a:xfrm flipH="1">
            <a:off x="657744" y="4341887"/>
            <a:ext cx="3740447" cy="993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1D5736B6-ECD9-48A8-81AC-EFBD700395FB}"/>
              </a:ext>
            </a:extLst>
          </p:cNvPr>
          <p:cNvSpPr txBox="1"/>
          <p:nvPr/>
        </p:nvSpPr>
        <p:spPr>
          <a:xfrm>
            <a:off x="9196312" y="3374984"/>
            <a:ext cx="23006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[[0. 1. 3. 4.]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[1. 2. 4. 5.]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[3. 4. 6. 7.]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[4. 5. 7. 8.]]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048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657743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357763" y="1454187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614105" y="2247900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(1, 1, 2, 2, 2, 2)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(1, 2, 2, 1, 2, 2)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5043896" y="2247900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3771683" y="2896981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184742" y="2648010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3862297" y="224790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4701053" y="289407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401471" y="2648010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B116FF5-3955-4368-8F4C-AE13099D3CE3}"/>
              </a:ext>
            </a:extLst>
          </p:cNvPr>
          <p:cNvSpPr/>
          <p:nvPr/>
        </p:nvSpPr>
        <p:spPr>
          <a:xfrm>
            <a:off x="-953528" y="4918406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D549685-4F08-4C84-A54F-E05AE14F2D6A}"/>
              </a:ext>
            </a:extLst>
          </p:cNvPr>
          <p:cNvSpPr/>
          <p:nvPr/>
        </p:nvSpPr>
        <p:spPr>
          <a:xfrm>
            <a:off x="-862088" y="5003750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F840FE9-240E-449B-9394-B74E1E42FDE7}"/>
              </a:ext>
            </a:extLst>
          </p:cNvPr>
          <p:cNvSpPr/>
          <p:nvPr/>
        </p:nvSpPr>
        <p:spPr>
          <a:xfrm>
            <a:off x="3850120" y="5003750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A183E72-4088-4457-B026-920D5254A726}"/>
              </a:ext>
            </a:extLst>
          </p:cNvPr>
          <p:cNvSpPr/>
          <p:nvPr/>
        </p:nvSpPr>
        <p:spPr>
          <a:xfrm>
            <a:off x="-770648" y="5101931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1ADB3AF-C403-450B-A8CB-DAD8AA03ACDD}"/>
              </a:ext>
            </a:extLst>
          </p:cNvPr>
          <p:cNvSpPr/>
          <p:nvPr/>
        </p:nvSpPr>
        <p:spPr>
          <a:xfrm>
            <a:off x="1500901" y="5101931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FAE2BE7B-6CFC-4EC2-9A67-C95D59FD543C}"/>
              </a:ext>
            </a:extLst>
          </p:cNvPr>
          <p:cNvSpPr/>
          <p:nvPr/>
        </p:nvSpPr>
        <p:spPr>
          <a:xfrm>
            <a:off x="-692978" y="5165475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DBA0E2D-1473-4175-94C0-8B74E8CC3941}"/>
              </a:ext>
            </a:extLst>
          </p:cNvPr>
          <p:cNvSpPr/>
          <p:nvPr/>
        </p:nvSpPr>
        <p:spPr>
          <a:xfrm>
            <a:off x="-624149" y="5255082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9F4C365-C918-402E-B10A-3932A3C05823}"/>
              </a:ext>
            </a:extLst>
          </p:cNvPr>
          <p:cNvSpPr/>
          <p:nvPr/>
        </p:nvSpPr>
        <p:spPr>
          <a:xfrm>
            <a:off x="368688" y="5255082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9AADF89-31BF-44AB-B5F6-9AED7BF3FA46}"/>
              </a:ext>
            </a:extLst>
          </p:cNvPr>
          <p:cNvSpPr/>
          <p:nvPr/>
        </p:nvSpPr>
        <p:spPr>
          <a:xfrm>
            <a:off x="-544664" y="533741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B3FDF6F-421C-43D6-B1BC-D70B827DC640}"/>
              </a:ext>
            </a:extLst>
          </p:cNvPr>
          <p:cNvSpPr/>
          <p:nvPr/>
        </p:nvSpPr>
        <p:spPr>
          <a:xfrm>
            <a:off x="-130941" y="533741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9FC4FB8-ED73-45CA-8F94-B1317A01BF5A}"/>
              </a:ext>
            </a:extLst>
          </p:cNvPr>
          <p:cNvSpPr/>
          <p:nvPr/>
        </p:nvSpPr>
        <p:spPr>
          <a:xfrm>
            <a:off x="450882" y="533509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949BC77-C727-45F0-B460-335101C02123}"/>
              </a:ext>
            </a:extLst>
          </p:cNvPr>
          <p:cNvSpPr/>
          <p:nvPr/>
        </p:nvSpPr>
        <p:spPr>
          <a:xfrm>
            <a:off x="864605" y="533509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F008CB85-A94C-475D-B983-CF264E47B5ED}"/>
              </a:ext>
            </a:extLst>
          </p:cNvPr>
          <p:cNvSpPr/>
          <p:nvPr/>
        </p:nvSpPr>
        <p:spPr>
          <a:xfrm>
            <a:off x="1591171" y="5176676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29ED7698-CC57-4022-9CB6-F3B0AB1C825F}"/>
              </a:ext>
            </a:extLst>
          </p:cNvPr>
          <p:cNvSpPr/>
          <p:nvPr/>
        </p:nvSpPr>
        <p:spPr>
          <a:xfrm>
            <a:off x="1660000" y="526628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7A90C54C-D618-4F9A-AD6E-8E361B72CFF1}"/>
              </a:ext>
            </a:extLst>
          </p:cNvPr>
          <p:cNvSpPr/>
          <p:nvPr/>
        </p:nvSpPr>
        <p:spPr>
          <a:xfrm>
            <a:off x="2652837" y="526628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C3DD1FB-3F00-4B57-A773-20B9176DF90F}"/>
              </a:ext>
            </a:extLst>
          </p:cNvPr>
          <p:cNvSpPr/>
          <p:nvPr/>
        </p:nvSpPr>
        <p:spPr>
          <a:xfrm>
            <a:off x="1739485" y="534861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52ECC25A-4D7A-4813-B7AE-C0C2B0307D61}"/>
              </a:ext>
            </a:extLst>
          </p:cNvPr>
          <p:cNvSpPr/>
          <p:nvPr/>
        </p:nvSpPr>
        <p:spPr>
          <a:xfrm>
            <a:off x="2153208" y="534861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168BF4F-2716-4AAE-B0A8-9B922BE9C51F}"/>
              </a:ext>
            </a:extLst>
          </p:cNvPr>
          <p:cNvSpPr/>
          <p:nvPr/>
        </p:nvSpPr>
        <p:spPr>
          <a:xfrm>
            <a:off x="2735031" y="534629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8C1501E-19EC-48A9-B5CF-BD6B5CD5266D}"/>
              </a:ext>
            </a:extLst>
          </p:cNvPr>
          <p:cNvSpPr/>
          <p:nvPr/>
        </p:nvSpPr>
        <p:spPr>
          <a:xfrm>
            <a:off x="3148754" y="534629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017CD0FD-6A01-4E23-B88D-776CFB880385}"/>
              </a:ext>
            </a:extLst>
          </p:cNvPr>
          <p:cNvSpPr/>
          <p:nvPr/>
        </p:nvSpPr>
        <p:spPr>
          <a:xfrm>
            <a:off x="3945727" y="5100703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CB4A07DC-8D13-4BF3-A29F-99EBDD65B241}"/>
              </a:ext>
            </a:extLst>
          </p:cNvPr>
          <p:cNvSpPr/>
          <p:nvPr/>
        </p:nvSpPr>
        <p:spPr>
          <a:xfrm>
            <a:off x="6217276" y="5100703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C2695A0-75D2-49BF-9D31-60D3EB37EAF5}"/>
              </a:ext>
            </a:extLst>
          </p:cNvPr>
          <p:cNvSpPr/>
          <p:nvPr/>
        </p:nvSpPr>
        <p:spPr>
          <a:xfrm>
            <a:off x="4023397" y="5164247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FA11D512-2BE3-49E1-BBC8-5C6815F40466}"/>
              </a:ext>
            </a:extLst>
          </p:cNvPr>
          <p:cNvSpPr/>
          <p:nvPr/>
        </p:nvSpPr>
        <p:spPr>
          <a:xfrm>
            <a:off x="4092226" y="525385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F63F746-AE99-4997-980F-75776BAC2534}"/>
              </a:ext>
            </a:extLst>
          </p:cNvPr>
          <p:cNvSpPr/>
          <p:nvPr/>
        </p:nvSpPr>
        <p:spPr>
          <a:xfrm>
            <a:off x="5085063" y="525385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A22C746F-A1BD-4876-9547-FB9E131758DA}"/>
              </a:ext>
            </a:extLst>
          </p:cNvPr>
          <p:cNvSpPr/>
          <p:nvPr/>
        </p:nvSpPr>
        <p:spPr>
          <a:xfrm>
            <a:off x="4171711" y="533618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3C35540F-D9D6-405E-8BAB-D650DE86F5FC}"/>
              </a:ext>
            </a:extLst>
          </p:cNvPr>
          <p:cNvSpPr/>
          <p:nvPr/>
        </p:nvSpPr>
        <p:spPr>
          <a:xfrm>
            <a:off x="4585434" y="533618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DBB580DF-B91E-42A6-A8FD-E4227B7403FD}"/>
              </a:ext>
            </a:extLst>
          </p:cNvPr>
          <p:cNvSpPr/>
          <p:nvPr/>
        </p:nvSpPr>
        <p:spPr>
          <a:xfrm>
            <a:off x="5167257" y="533386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19B3007E-CD77-4D37-8EFA-5A941FBBDFE3}"/>
              </a:ext>
            </a:extLst>
          </p:cNvPr>
          <p:cNvSpPr/>
          <p:nvPr/>
        </p:nvSpPr>
        <p:spPr>
          <a:xfrm>
            <a:off x="5580980" y="533386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C26765B-3410-4EFC-91EA-1B97D3BDA84C}"/>
              </a:ext>
            </a:extLst>
          </p:cNvPr>
          <p:cNvSpPr/>
          <p:nvPr/>
        </p:nvSpPr>
        <p:spPr>
          <a:xfrm>
            <a:off x="6307546" y="5175448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2984D833-BEF9-46CF-ABAC-16936AFB72B5}"/>
              </a:ext>
            </a:extLst>
          </p:cNvPr>
          <p:cNvSpPr/>
          <p:nvPr/>
        </p:nvSpPr>
        <p:spPr>
          <a:xfrm>
            <a:off x="6376375" y="526505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C8F12D45-1C5E-4F70-8C2F-DF321CCDFCF9}"/>
              </a:ext>
            </a:extLst>
          </p:cNvPr>
          <p:cNvSpPr/>
          <p:nvPr/>
        </p:nvSpPr>
        <p:spPr>
          <a:xfrm>
            <a:off x="7369212" y="526505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9FFAF670-2CAC-45C5-A3B6-52D3ED0EC80B}"/>
              </a:ext>
            </a:extLst>
          </p:cNvPr>
          <p:cNvSpPr/>
          <p:nvPr/>
        </p:nvSpPr>
        <p:spPr>
          <a:xfrm>
            <a:off x="6455860" y="53473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849A508-1D9E-4B9E-91B9-86250BFCA2D8}"/>
              </a:ext>
            </a:extLst>
          </p:cNvPr>
          <p:cNvSpPr/>
          <p:nvPr/>
        </p:nvSpPr>
        <p:spPr>
          <a:xfrm>
            <a:off x="6869583" y="53473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3B3FB5B9-A2BF-4050-B119-8A2873EAAD84}"/>
              </a:ext>
            </a:extLst>
          </p:cNvPr>
          <p:cNvSpPr/>
          <p:nvPr/>
        </p:nvSpPr>
        <p:spPr>
          <a:xfrm>
            <a:off x="7451406" y="534506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B788930F-4FFE-4F33-ADF8-113BC690AF99}"/>
              </a:ext>
            </a:extLst>
          </p:cNvPr>
          <p:cNvSpPr/>
          <p:nvPr/>
        </p:nvSpPr>
        <p:spPr>
          <a:xfrm>
            <a:off x="7865129" y="534506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1AE0D1-7721-47C0-AB0A-0F958D2F479F}"/>
              </a:ext>
            </a:extLst>
          </p:cNvPr>
          <p:cNvSpPr/>
          <p:nvPr/>
        </p:nvSpPr>
        <p:spPr>
          <a:xfrm>
            <a:off x="9481662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D97D99F-6AB5-4A30-A327-01994273C257}"/>
              </a:ext>
            </a:extLst>
          </p:cNvPr>
          <p:cNvSpPr/>
          <p:nvPr/>
        </p:nvSpPr>
        <p:spPr>
          <a:xfrm>
            <a:off x="9894006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9DC76F-BF35-4A73-BD40-AE8D32CFDF49}"/>
              </a:ext>
            </a:extLst>
          </p:cNvPr>
          <p:cNvSpPr/>
          <p:nvPr/>
        </p:nvSpPr>
        <p:spPr>
          <a:xfrm>
            <a:off x="10306350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728DF3A-8116-4395-A150-473762A67B3C}"/>
              </a:ext>
            </a:extLst>
          </p:cNvPr>
          <p:cNvSpPr/>
          <p:nvPr/>
        </p:nvSpPr>
        <p:spPr>
          <a:xfrm>
            <a:off x="10718694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8E4079F-AD33-4935-8238-EEB7EC1D5F1F}"/>
              </a:ext>
            </a:extLst>
          </p:cNvPr>
          <p:cNvSpPr/>
          <p:nvPr/>
        </p:nvSpPr>
        <p:spPr>
          <a:xfrm>
            <a:off x="9481662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6F01F83-7E87-4484-B201-1147BF6C187B}"/>
              </a:ext>
            </a:extLst>
          </p:cNvPr>
          <p:cNvSpPr/>
          <p:nvPr/>
        </p:nvSpPr>
        <p:spPr>
          <a:xfrm>
            <a:off x="9894006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789DBD0-223D-4D02-9AB2-26CB7636C6EF}"/>
              </a:ext>
            </a:extLst>
          </p:cNvPr>
          <p:cNvSpPr/>
          <p:nvPr/>
        </p:nvSpPr>
        <p:spPr>
          <a:xfrm>
            <a:off x="10306350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60B960C-11F3-461D-BE22-AF0CBCD6FDED}"/>
              </a:ext>
            </a:extLst>
          </p:cNvPr>
          <p:cNvSpPr/>
          <p:nvPr/>
        </p:nvSpPr>
        <p:spPr>
          <a:xfrm>
            <a:off x="10718694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00ED35E-188E-4FA8-8900-C2DA057D6129}"/>
              </a:ext>
            </a:extLst>
          </p:cNvPr>
          <p:cNvSpPr/>
          <p:nvPr/>
        </p:nvSpPr>
        <p:spPr>
          <a:xfrm>
            <a:off x="9481662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53E67A3-1894-47EA-B7B3-9BEB3415A24E}"/>
              </a:ext>
            </a:extLst>
          </p:cNvPr>
          <p:cNvSpPr/>
          <p:nvPr/>
        </p:nvSpPr>
        <p:spPr>
          <a:xfrm>
            <a:off x="9894006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C24B5AD-6E50-4D77-838C-683F0865A17B}"/>
              </a:ext>
            </a:extLst>
          </p:cNvPr>
          <p:cNvSpPr/>
          <p:nvPr/>
        </p:nvSpPr>
        <p:spPr>
          <a:xfrm>
            <a:off x="10306350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5905BD-5F87-450E-A62C-DAB28EC18199}"/>
              </a:ext>
            </a:extLst>
          </p:cNvPr>
          <p:cNvSpPr/>
          <p:nvPr/>
        </p:nvSpPr>
        <p:spPr>
          <a:xfrm>
            <a:off x="10718694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63D2F05-9F8A-446C-9912-BD1C94872401}"/>
              </a:ext>
            </a:extLst>
          </p:cNvPr>
          <p:cNvSpPr/>
          <p:nvPr/>
        </p:nvSpPr>
        <p:spPr>
          <a:xfrm>
            <a:off x="9481662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40D4F08-4D4D-466C-B694-07CBDF1ECFDA}"/>
              </a:ext>
            </a:extLst>
          </p:cNvPr>
          <p:cNvSpPr/>
          <p:nvPr/>
        </p:nvSpPr>
        <p:spPr>
          <a:xfrm>
            <a:off x="9894006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6F99AB0-73BC-4797-A621-D461EF1B9DAA}"/>
              </a:ext>
            </a:extLst>
          </p:cNvPr>
          <p:cNvSpPr/>
          <p:nvPr/>
        </p:nvSpPr>
        <p:spPr>
          <a:xfrm>
            <a:off x="10306350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ED254E3-4D53-4403-B8E4-F365C93D3F3B}"/>
              </a:ext>
            </a:extLst>
          </p:cNvPr>
          <p:cNvSpPr/>
          <p:nvPr/>
        </p:nvSpPr>
        <p:spPr>
          <a:xfrm>
            <a:off x="10718694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8837478" y="5253854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7874634" y="630358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4B62636-27D2-4CF6-BECD-A499A283DF9B}"/>
              </a:ext>
            </a:extLst>
          </p:cNvPr>
          <p:cNvSpPr/>
          <p:nvPr/>
        </p:nvSpPr>
        <p:spPr>
          <a:xfrm>
            <a:off x="-920351" y="3466221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C5EBEA4-B3A9-40EB-83EF-DB4A3A0E7A4C}"/>
              </a:ext>
            </a:extLst>
          </p:cNvPr>
          <p:cNvSpPr/>
          <p:nvPr/>
        </p:nvSpPr>
        <p:spPr>
          <a:xfrm>
            <a:off x="-828911" y="3551565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4DF2A91-8B5E-4752-9831-C6CC5921D331}"/>
              </a:ext>
            </a:extLst>
          </p:cNvPr>
          <p:cNvSpPr/>
          <p:nvPr/>
        </p:nvSpPr>
        <p:spPr>
          <a:xfrm>
            <a:off x="-719213" y="3648023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98221FD5-5D2F-414E-8684-4816F6849A71}"/>
              </a:ext>
            </a:extLst>
          </p:cNvPr>
          <p:cNvSpPr/>
          <p:nvPr/>
        </p:nvSpPr>
        <p:spPr>
          <a:xfrm>
            <a:off x="3901555" y="3648023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E541687-CEFE-4366-9168-95AA7BC4809A}"/>
              </a:ext>
            </a:extLst>
          </p:cNvPr>
          <p:cNvSpPr/>
          <p:nvPr/>
        </p:nvSpPr>
        <p:spPr>
          <a:xfrm>
            <a:off x="-599361" y="3744480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4282D3A-B62B-4558-B774-CFAEA8F69255}"/>
              </a:ext>
            </a:extLst>
          </p:cNvPr>
          <p:cNvSpPr/>
          <p:nvPr/>
        </p:nvSpPr>
        <p:spPr>
          <a:xfrm>
            <a:off x="1591171" y="3744480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5E0E54D-5611-496E-80B1-F20D19B6D6CC}"/>
              </a:ext>
            </a:extLst>
          </p:cNvPr>
          <p:cNvSpPr/>
          <p:nvPr/>
        </p:nvSpPr>
        <p:spPr>
          <a:xfrm>
            <a:off x="-513961" y="3835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5D3ACD5-2FE3-41D4-9FFF-0C97ED74BFB3}"/>
              </a:ext>
            </a:extLst>
          </p:cNvPr>
          <p:cNvSpPr/>
          <p:nvPr/>
        </p:nvSpPr>
        <p:spPr>
          <a:xfrm>
            <a:off x="496340" y="3835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A36C39C-D1DF-475D-B3FB-B52D06E99ED7}"/>
              </a:ext>
            </a:extLst>
          </p:cNvPr>
          <p:cNvSpPr/>
          <p:nvPr/>
        </p:nvSpPr>
        <p:spPr>
          <a:xfrm>
            <a:off x="-433078" y="3909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08ACBB8-83FB-49EB-8923-36A8B96648E4}"/>
              </a:ext>
            </a:extLst>
          </p:cNvPr>
          <p:cNvSpPr/>
          <p:nvPr/>
        </p:nvSpPr>
        <p:spPr>
          <a:xfrm>
            <a:off x="-12077" y="3909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9CDE4D9-D97D-420E-9A4D-2E5576BD93EA}"/>
              </a:ext>
            </a:extLst>
          </p:cNvPr>
          <p:cNvSpPr/>
          <p:nvPr/>
        </p:nvSpPr>
        <p:spPr>
          <a:xfrm>
            <a:off x="579980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6574563-5649-4695-9293-F7978B8F4252}"/>
              </a:ext>
            </a:extLst>
          </p:cNvPr>
          <p:cNvSpPr/>
          <p:nvPr/>
        </p:nvSpPr>
        <p:spPr>
          <a:xfrm>
            <a:off x="1000981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55D7125-2865-4B4B-A5B1-6B29ED4CAC28}"/>
              </a:ext>
            </a:extLst>
          </p:cNvPr>
          <p:cNvSpPr/>
          <p:nvPr/>
        </p:nvSpPr>
        <p:spPr>
          <a:xfrm>
            <a:off x="1655073" y="383385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D3FED09E-B6A3-4175-9867-7A13513E80DB}"/>
              </a:ext>
            </a:extLst>
          </p:cNvPr>
          <p:cNvSpPr/>
          <p:nvPr/>
        </p:nvSpPr>
        <p:spPr>
          <a:xfrm>
            <a:off x="2665374" y="383385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3B21F4D-BE6A-47CD-BF9A-704E685CD22F}"/>
              </a:ext>
            </a:extLst>
          </p:cNvPr>
          <p:cNvSpPr/>
          <p:nvPr/>
        </p:nvSpPr>
        <p:spPr>
          <a:xfrm>
            <a:off x="1735956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EE5C531-32CC-4A33-99B2-6BAC679546F3}"/>
              </a:ext>
            </a:extLst>
          </p:cNvPr>
          <p:cNvSpPr/>
          <p:nvPr/>
        </p:nvSpPr>
        <p:spPr>
          <a:xfrm>
            <a:off x="2156957" y="3907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C5826DC-BEFC-4E05-A370-1337C5ED7D3B}"/>
              </a:ext>
            </a:extLst>
          </p:cNvPr>
          <p:cNvSpPr/>
          <p:nvPr/>
        </p:nvSpPr>
        <p:spPr>
          <a:xfrm>
            <a:off x="2749014" y="390494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492F9E9-CDAD-43B2-A787-71249F1181A0}"/>
              </a:ext>
            </a:extLst>
          </p:cNvPr>
          <p:cNvSpPr/>
          <p:nvPr/>
        </p:nvSpPr>
        <p:spPr>
          <a:xfrm>
            <a:off x="3170015" y="390494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F11D5888-B23B-4260-80E5-BFBE569B6DBA}"/>
              </a:ext>
            </a:extLst>
          </p:cNvPr>
          <p:cNvSpPr/>
          <p:nvPr/>
        </p:nvSpPr>
        <p:spPr>
          <a:xfrm>
            <a:off x="4021407" y="375254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99686B3-D069-4AB4-A7A3-3070C1911E64}"/>
              </a:ext>
            </a:extLst>
          </p:cNvPr>
          <p:cNvSpPr/>
          <p:nvPr/>
        </p:nvSpPr>
        <p:spPr>
          <a:xfrm>
            <a:off x="6211939" y="375254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8ACECFEE-EC26-465F-9D54-EC15D94272B4}"/>
              </a:ext>
            </a:extLst>
          </p:cNvPr>
          <p:cNvSpPr/>
          <p:nvPr/>
        </p:nvSpPr>
        <p:spPr>
          <a:xfrm>
            <a:off x="4106807" y="38439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BF96A00-6AA4-486B-8BC3-D60AF7BB21A9}"/>
              </a:ext>
            </a:extLst>
          </p:cNvPr>
          <p:cNvSpPr/>
          <p:nvPr/>
        </p:nvSpPr>
        <p:spPr>
          <a:xfrm>
            <a:off x="5117108" y="38439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20063E6-28B4-411C-B173-6C1CFFC2AFF5}"/>
              </a:ext>
            </a:extLst>
          </p:cNvPr>
          <p:cNvSpPr/>
          <p:nvPr/>
        </p:nvSpPr>
        <p:spPr>
          <a:xfrm>
            <a:off x="4187690" y="39171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201F8FC-0776-49C6-8336-B86FF41975BA}"/>
              </a:ext>
            </a:extLst>
          </p:cNvPr>
          <p:cNvSpPr/>
          <p:nvPr/>
        </p:nvSpPr>
        <p:spPr>
          <a:xfrm>
            <a:off x="4608691" y="39171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EA1C3B4D-30B9-4B48-A772-3AFD03444BB3}"/>
              </a:ext>
            </a:extLst>
          </p:cNvPr>
          <p:cNvSpPr/>
          <p:nvPr/>
        </p:nvSpPr>
        <p:spPr>
          <a:xfrm>
            <a:off x="5200748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95229EB3-F214-475F-AF38-DBE888EFB694}"/>
              </a:ext>
            </a:extLst>
          </p:cNvPr>
          <p:cNvSpPr/>
          <p:nvPr/>
        </p:nvSpPr>
        <p:spPr>
          <a:xfrm>
            <a:off x="5621749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61D41A5F-C529-484F-ABE5-E6846F860AE1}"/>
              </a:ext>
            </a:extLst>
          </p:cNvPr>
          <p:cNvSpPr/>
          <p:nvPr/>
        </p:nvSpPr>
        <p:spPr>
          <a:xfrm>
            <a:off x="6275841" y="3841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587634C3-C8ED-4B12-9ACC-097C15FF3688}"/>
              </a:ext>
            </a:extLst>
          </p:cNvPr>
          <p:cNvSpPr/>
          <p:nvPr/>
        </p:nvSpPr>
        <p:spPr>
          <a:xfrm>
            <a:off x="7286142" y="384192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2B0BA40-212A-461E-99DF-42AA2A5866CB}"/>
              </a:ext>
            </a:extLst>
          </p:cNvPr>
          <p:cNvSpPr/>
          <p:nvPr/>
        </p:nvSpPr>
        <p:spPr>
          <a:xfrm>
            <a:off x="6356724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76375E3A-6D29-4D63-B378-E181245D200C}"/>
              </a:ext>
            </a:extLst>
          </p:cNvPr>
          <p:cNvSpPr/>
          <p:nvPr/>
        </p:nvSpPr>
        <p:spPr>
          <a:xfrm>
            <a:off x="6777725" y="39150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399A78C2-D6CB-43B8-B9CA-837CDAB201FD}"/>
              </a:ext>
            </a:extLst>
          </p:cNvPr>
          <p:cNvSpPr/>
          <p:nvPr/>
        </p:nvSpPr>
        <p:spPr>
          <a:xfrm>
            <a:off x="7369782" y="3913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3BAD214-077A-4A3D-AF0F-D313F640A2E9}"/>
              </a:ext>
            </a:extLst>
          </p:cNvPr>
          <p:cNvSpPr/>
          <p:nvPr/>
        </p:nvSpPr>
        <p:spPr>
          <a:xfrm>
            <a:off x="7790783" y="391300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B4D748F-7D22-4F75-994B-49C58EF1D532}"/>
              </a:ext>
            </a:extLst>
          </p:cNvPr>
          <p:cNvCxnSpPr>
            <a:stCxn id="100" idx="2"/>
            <a:endCxn id="107" idx="0"/>
          </p:cNvCxnSpPr>
          <p:nvPr/>
        </p:nvCxnSpPr>
        <p:spPr>
          <a:xfrm flipH="1">
            <a:off x="-337802" y="4333823"/>
            <a:ext cx="115225" cy="10035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13AB0B03-7003-4EE7-8E1C-B37FAF9BD156}"/>
              </a:ext>
            </a:extLst>
          </p:cNvPr>
          <p:cNvCxnSpPr>
            <a:cxnSpLocks/>
            <a:stCxn id="101" idx="2"/>
            <a:endCxn id="165" idx="0"/>
          </p:cNvCxnSpPr>
          <p:nvPr/>
        </p:nvCxnSpPr>
        <p:spPr>
          <a:xfrm>
            <a:off x="198424" y="4333823"/>
            <a:ext cx="1747923" cy="10147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CA79377E-7D7B-4B59-AFB4-FB024112FAF3}"/>
              </a:ext>
            </a:extLst>
          </p:cNvPr>
          <p:cNvCxnSpPr>
            <a:cxnSpLocks/>
            <a:stCxn id="102" idx="2"/>
            <a:endCxn id="175" idx="0"/>
          </p:cNvCxnSpPr>
          <p:nvPr/>
        </p:nvCxnSpPr>
        <p:spPr>
          <a:xfrm>
            <a:off x="790481" y="4331759"/>
            <a:ext cx="3588092" cy="10044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AC3886C7-A005-469B-9DF7-1D87347F2D08}"/>
              </a:ext>
            </a:extLst>
          </p:cNvPr>
          <p:cNvCxnSpPr>
            <a:cxnSpLocks/>
            <a:stCxn id="103" idx="2"/>
            <a:endCxn id="183" idx="0"/>
          </p:cNvCxnSpPr>
          <p:nvPr/>
        </p:nvCxnSpPr>
        <p:spPr>
          <a:xfrm>
            <a:off x="1211482" y="4331759"/>
            <a:ext cx="5451240" cy="1015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AC67C981-B396-4EC3-A3E1-3D00FF6AAC2B}"/>
              </a:ext>
            </a:extLst>
          </p:cNvPr>
          <p:cNvCxnSpPr>
            <a:cxnSpLocks/>
            <a:stCxn id="127" idx="2"/>
            <a:endCxn id="108" idx="0"/>
          </p:cNvCxnSpPr>
          <p:nvPr/>
        </p:nvCxnSpPr>
        <p:spPr>
          <a:xfrm flipH="1">
            <a:off x="75921" y="4331759"/>
            <a:ext cx="1870536" cy="10056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056EF65C-7BF2-47B7-A36E-E3A5643D822D}"/>
              </a:ext>
            </a:extLst>
          </p:cNvPr>
          <p:cNvCxnSpPr>
            <a:cxnSpLocks/>
            <a:stCxn id="128" idx="2"/>
            <a:endCxn id="166" idx="0"/>
          </p:cNvCxnSpPr>
          <p:nvPr/>
        </p:nvCxnSpPr>
        <p:spPr>
          <a:xfrm flipH="1">
            <a:off x="2360070" y="4331759"/>
            <a:ext cx="7388" cy="10168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96904241-BBB8-4D26-9B7D-61F26B44D175}"/>
              </a:ext>
            </a:extLst>
          </p:cNvPr>
          <p:cNvCxnSpPr>
            <a:cxnSpLocks/>
            <a:stCxn id="129" idx="2"/>
            <a:endCxn id="176" idx="0"/>
          </p:cNvCxnSpPr>
          <p:nvPr/>
        </p:nvCxnSpPr>
        <p:spPr>
          <a:xfrm>
            <a:off x="2959515" y="4329695"/>
            <a:ext cx="1832781" cy="1006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053A88AA-67C5-4A58-AD79-B48767EAFA88}"/>
              </a:ext>
            </a:extLst>
          </p:cNvPr>
          <p:cNvCxnSpPr>
            <a:cxnSpLocks/>
            <a:stCxn id="130" idx="2"/>
            <a:endCxn id="184" idx="0"/>
          </p:cNvCxnSpPr>
          <p:nvPr/>
        </p:nvCxnSpPr>
        <p:spPr>
          <a:xfrm>
            <a:off x="3380516" y="4329695"/>
            <a:ext cx="3695929" cy="10176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C0135CFD-F618-4AFE-B59B-FCD7BF85CB2F}"/>
              </a:ext>
            </a:extLst>
          </p:cNvPr>
          <p:cNvCxnSpPr>
            <a:cxnSpLocks/>
            <a:stCxn id="135" idx="2"/>
            <a:endCxn id="109" idx="0"/>
          </p:cNvCxnSpPr>
          <p:nvPr/>
        </p:nvCxnSpPr>
        <p:spPr>
          <a:xfrm flipH="1">
            <a:off x="657744" y="4341887"/>
            <a:ext cx="3740447" cy="993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1D5736B6-ECD9-48A8-81AC-EFBD700395FB}"/>
              </a:ext>
            </a:extLst>
          </p:cNvPr>
          <p:cNvSpPr txBox="1"/>
          <p:nvPr/>
        </p:nvSpPr>
        <p:spPr>
          <a:xfrm>
            <a:off x="9130074" y="3263563"/>
            <a:ext cx="23006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[[1. 1. 2. 2.]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[1. 1. 2. 2.]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[2. 2. 3. 3.]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[2. 2. 3. 3.]]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85448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1AE0D1-7721-47C0-AB0A-0F958D2F479F}"/>
              </a:ext>
            </a:extLst>
          </p:cNvPr>
          <p:cNvSpPr/>
          <p:nvPr/>
        </p:nvSpPr>
        <p:spPr>
          <a:xfrm>
            <a:off x="2050686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D97D99F-6AB5-4A30-A327-01994273C257}"/>
              </a:ext>
            </a:extLst>
          </p:cNvPr>
          <p:cNvSpPr/>
          <p:nvPr/>
        </p:nvSpPr>
        <p:spPr>
          <a:xfrm>
            <a:off x="2463030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9DC76F-BF35-4A73-BD40-AE8D32CFDF49}"/>
              </a:ext>
            </a:extLst>
          </p:cNvPr>
          <p:cNvSpPr/>
          <p:nvPr/>
        </p:nvSpPr>
        <p:spPr>
          <a:xfrm>
            <a:off x="2875374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728DF3A-8116-4395-A150-473762A67B3C}"/>
              </a:ext>
            </a:extLst>
          </p:cNvPr>
          <p:cNvSpPr/>
          <p:nvPr/>
        </p:nvSpPr>
        <p:spPr>
          <a:xfrm>
            <a:off x="3287718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8E4079F-AD33-4935-8238-EEB7EC1D5F1F}"/>
              </a:ext>
            </a:extLst>
          </p:cNvPr>
          <p:cNvSpPr/>
          <p:nvPr/>
        </p:nvSpPr>
        <p:spPr>
          <a:xfrm>
            <a:off x="2050686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6F01F83-7E87-4484-B201-1147BF6C187B}"/>
              </a:ext>
            </a:extLst>
          </p:cNvPr>
          <p:cNvSpPr/>
          <p:nvPr/>
        </p:nvSpPr>
        <p:spPr>
          <a:xfrm>
            <a:off x="2463030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789DBD0-223D-4D02-9AB2-26CB7636C6EF}"/>
              </a:ext>
            </a:extLst>
          </p:cNvPr>
          <p:cNvSpPr/>
          <p:nvPr/>
        </p:nvSpPr>
        <p:spPr>
          <a:xfrm>
            <a:off x="2875374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60B960C-11F3-461D-BE22-AF0CBCD6FDED}"/>
              </a:ext>
            </a:extLst>
          </p:cNvPr>
          <p:cNvSpPr/>
          <p:nvPr/>
        </p:nvSpPr>
        <p:spPr>
          <a:xfrm>
            <a:off x="3287718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00ED35E-188E-4FA8-8900-C2DA057D6129}"/>
              </a:ext>
            </a:extLst>
          </p:cNvPr>
          <p:cNvSpPr/>
          <p:nvPr/>
        </p:nvSpPr>
        <p:spPr>
          <a:xfrm>
            <a:off x="2050686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53E67A3-1894-47EA-B7B3-9BEB3415A24E}"/>
              </a:ext>
            </a:extLst>
          </p:cNvPr>
          <p:cNvSpPr/>
          <p:nvPr/>
        </p:nvSpPr>
        <p:spPr>
          <a:xfrm>
            <a:off x="2463030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C24B5AD-6E50-4D77-838C-683F0865A17B}"/>
              </a:ext>
            </a:extLst>
          </p:cNvPr>
          <p:cNvSpPr/>
          <p:nvPr/>
        </p:nvSpPr>
        <p:spPr>
          <a:xfrm>
            <a:off x="2875374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5905BD-5F87-450E-A62C-DAB28EC18199}"/>
              </a:ext>
            </a:extLst>
          </p:cNvPr>
          <p:cNvSpPr/>
          <p:nvPr/>
        </p:nvSpPr>
        <p:spPr>
          <a:xfrm>
            <a:off x="3287718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63D2F05-9F8A-446C-9912-BD1C94872401}"/>
              </a:ext>
            </a:extLst>
          </p:cNvPr>
          <p:cNvSpPr/>
          <p:nvPr/>
        </p:nvSpPr>
        <p:spPr>
          <a:xfrm>
            <a:off x="2050686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40D4F08-4D4D-466C-B694-07CBDF1ECFDA}"/>
              </a:ext>
            </a:extLst>
          </p:cNvPr>
          <p:cNvSpPr/>
          <p:nvPr/>
        </p:nvSpPr>
        <p:spPr>
          <a:xfrm>
            <a:off x="2463030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6F99AB0-73BC-4797-A621-D461EF1B9DAA}"/>
              </a:ext>
            </a:extLst>
          </p:cNvPr>
          <p:cNvSpPr/>
          <p:nvPr/>
        </p:nvSpPr>
        <p:spPr>
          <a:xfrm>
            <a:off x="2875374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ED254E3-4D53-4403-B8E4-F365C93D3F3B}"/>
              </a:ext>
            </a:extLst>
          </p:cNvPr>
          <p:cNvSpPr/>
          <p:nvPr/>
        </p:nvSpPr>
        <p:spPr>
          <a:xfrm>
            <a:off x="3287718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A061357-343A-4FA2-9E67-8E5447256440}"/>
              </a:ext>
            </a:extLst>
          </p:cNvPr>
          <p:cNvSpPr/>
          <p:nvPr/>
        </p:nvSpPr>
        <p:spPr>
          <a:xfrm>
            <a:off x="4327865" y="443222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E517855-2D38-44E4-BABD-B006FBC5AB79}"/>
              </a:ext>
            </a:extLst>
          </p:cNvPr>
          <p:cNvSpPr/>
          <p:nvPr/>
        </p:nvSpPr>
        <p:spPr>
          <a:xfrm>
            <a:off x="4327865" y="48282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B98335A-F230-46D9-8E83-CFEBC1CBEED0}"/>
              </a:ext>
            </a:extLst>
          </p:cNvPr>
          <p:cNvSpPr/>
          <p:nvPr/>
        </p:nvSpPr>
        <p:spPr>
          <a:xfrm>
            <a:off x="4327865" y="52242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DACB43A-FD88-4300-92D6-FE807AEFA038}"/>
              </a:ext>
            </a:extLst>
          </p:cNvPr>
          <p:cNvSpPr/>
          <p:nvPr/>
        </p:nvSpPr>
        <p:spPr>
          <a:xfrm>
            <a:off x="4327865" y="56203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F760E16-9459-45AB-913D-F5C9F2FEAD82}"/>
              </a:ext>
            </a:extLst>
          </p:cNvPr>
          <p:cNvSpPr txBox="1"/>
          <p:nvPr/>
        </p:nvSpPr>
        <p:spPr>
          <a:xfrm>
            <a:off x="3798450" y="486498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71C4315-78E4-4691-9907-A83C18F80C92}"/>
              </a:ext>
            </a:extLst>
          </p:cNvPr>
          <p:cNvSpPr txBox="1"/>
          <p:nvPr/>
        </p:nvSpPr>
        <p:spPr>
          <a:xfrm>
            <a:off x="4990711" y="49560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16616BB-2787-48D6-BEC6-520F9E8AB46E}"/>
              </a:ext>
            </a:extLst>
          </p:cNvPr>
          <p:cNvSpPr/>
          <p:nvPr/>
        </p:nvSpPr>
        <p:spPr>
          <a:xfrm>
            <a:off x="5499684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14261BC-5E36-434E-9FD5-A8BAAB90DCC7}"/>
              </a:ext>
            </a:extLst>
          </p:cNvPr>
          <p:cNvSpPr/>
          <p:nvPr/>
        </p:nvSpPr>
        <p:spPr>
          <a:xfrm>
            <a:off x="5499684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0726178-D5B5-4638-BFC8-C95CA9223D23}"/>
              </a:ext>
            </a:extLst>
          </p:cNvPr>
          <p:cNvSpPr/>
          <p:nvPr/>
        </p:nvSpPr>
        <p:spPr>
          <a:xfrm>
            <a:off x="5499684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6841455F-627E-4A67-A0F1-15863AE1C4C0}"/>
              </a:ext>
            </a:extLst>
          </p:cNvPr>
          <p:cNvSpPr/>
          <p:nvPr/>
        </p:nvSpPr>
        <p:spPr>
          <a:xfrm>
            <a:off x="5499684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4101F9B3-5B06-4ED1-97E8-9007DF6FB399}"/>
              </a:ext>
            </a:extLst>
          </p:cNvPr>
          <p:cNvSpPr/>
          <p:nvPr/>
        </p:nvSpPr>
        <p:spPr>
          <a:xfrm>
            <a:off x="7538242" y="4993442"/>
            <a:ext cx="466893" cy="46166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0108C8A-31E9-4D90-BCBB-16E3DE16F700}"/>
              </a:ext>
            </a:extLst>
          </p:cNvPr>
          <p:cNvSpPr/>
          <p:nvPr/>
        </p:nvSpPr>
        <p:spPr>
          <a:xfrm>
            <a:off x="661962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3696300-E75D-4A73-B677-85D2C2658F6D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378453" y="1485022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AE011DA-18D1-4F1F-AA14-0697518F5078}"/>
              </a:ext>
            </a:extLst>
          </p:cNvPr>
          <p:cNvSpPr txBox="1"/>
          <p:nvPr/>
        </p:nvSpPr>
        <p:spPr>
          <a:xfrm>
            <a:off x="1779959" y="2640733"/>
            <a:ext cx="86485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F63EB34-480D-4A8B-83FC-82FFB081FFAF}"/>
              </a:ext>
            </a:extLst>
          </p:cNvPr>
          <p:cNvSpPr/>
          <p:nvPr/>
        </p:nvSpPr>
        <p:spPr>
          <a:xfrm>
            <a:off x="3605352" y="21997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917974C-EBEE-4DE0-B22F-03029701D822}"/>
              </a:ext>
            </a:extLst>
          </p:cNvPr>
          <p:cNvSpPr/>
          <p:nvPr/>
        </p:nvSpPr>
        <p:spPr>
          <a:xfrm>
            <a:off x="4017696" y="21997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9D8A5F6-E095-41F0-BF59-098D713749B8}"/>
              </a:ext>
            </a:extLst>
          </p:cNvPr>
          <p:cNvSpPr/>
          <p:nvPr/>
        </p:nvSpPr>
        <p:spPr>
          <a:xfrm>
            <a:off x="4430040" y="21997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9F8FC41-A2FB-45D0-95D8-07D7E873B399}"/>
              </a:ext>
            </a:extLst>
          </p:cNvPr>
          <p:cNvSpPr/>
          <p:nvPr/>
        </p:nvSpPr>
        <p:spPr>
          <a:xfrm>
            <a:off x="4842384" y="21997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2DC1467-665A-4694-8A2E-8BA143ABEA5D}"/>
              </a:ext>
            </a:extLst>
          </p:cNvPr>
          <p:cNvSpPr txBox="1"/>
          <p:nvPr/>
        </p:nvSpPr>
        <p:spPr>
          <a:xfrm>
            <a:off x="5335466" y="215041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F59F292-7D34-40D0-8835-BB4EBAAE8E0B}"/>
              </a:ext>
            </a:extLst>
          </p:cNvPr>
          <p:cNvSpPr txBox="1"/>
          <p:nvPr/>
        </p:nvSpPr>
        <p:spPr>
          <a:xfrm>
            <a:off x="3763879" y="598142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E3FBC73-1AC7-44F2-8399-DBD735DBE88A}"/>
              </a:ext>
            </a:extLst>
          </p:cNvPr>
          <p:cNvSpPr txBox="1"/>
          <p:nvPr/>
        </p:nvSpPr>
        <p:spPr>
          <a:xfrm>
            <a:off x="4077129" y="638986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8E17065-4440-4685-BC6B-C54D8EF3BAEC}"/>
              </a:ext>
            </a:extLst>
          </p:cNvPr>
          <p:cNvSpPr txBox="1"/>
          <p:nvPr/>
        </p:nvSpPr>
        <p:spPr>
          <a:xfrm>
            <a:off x="2426132" y="635842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1CC99CE-1248-4C43-ACC8-865358DDCBCD}"/>
              </a:ext>
            </a:extLst>
          </p:cNvPr>
          <p:cNvSpPr txBox="1"/>
          <p:nvPr/>
        </p:nvSpPr>
        <p:spPr>
          <a:xfrm>
            <a:off x="2922430" y="597758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453D61-7708-4548-AC5B-93B519A1F11A}"/>
              </a:ext>
            </a:extLst>
          </p:cNvPr>
          <p:cNvSpPr txBox="1"/>
          <p:nvPr/>
        </p:nvSpPr>
        <p:spPr>
          <a:xfrm>
            <a:off x="5201096" y="597758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C51C5B8-20EE-434F-AF48-E204B00D55C9}"/>
              </a:ext>
            </a:extLst>
          </p:cNvPr>
          <p:cNvSpPr/>
          <p:nvPr/>
        </p:nvSpPr>
        <p:spPr>
          <a:xfrm>
            <a:off x="6671503" y="503442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5FBF07B-FE58-4237-A11E-0537D8E4E56A}"/>
              </a:ext>
            </a:extLst>
          </p:cNvPr>
          <p:cNvSpPr txBox="1"/>
          <p:nvPr/>
        </p:nvSpPr>
        <p:spPr>
          <a:xfrm>
            <a:off x="6178682" y="49560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4ABA43D-BDDB-4377-8DFD-498AC0462F28}"/>
              </a:ext>
            </a:extLst>
          </p:cNvPr>
          <p:cNvSpPr txBox="1"/>
          <p:nvPr/>
        </p:nvSpPr>
        <p:spPr>
          <a:xfrm>
            <a:off x="8013700" y="599993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777D0F40-183E-46C3-9A9F-10623EF6FF3E}"/>
              </a:ext>
            </a:extLst>
          </p:cNvPr>
          <p:cNvSpPr/>
          <p:nvPr/>
        </p:nvSpPr>
        <p:spPr>
          <a:xfrm>
            <a:off x="9010111" y="5009760"/>
            <a:ext cx="466893" cy="46166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9AE7EECF-08F4-46C1-8DFF-60AAA713C868}"/>
              </a:ext>
            </a:extLst>
          </p:cNvPr>
          <p:cNvGrpSpPr/>
          <p:nvPr/>
        </p:nvGrpSpPr>
        <p:grpSpPr>
          <a:xfrm>
            <a:off x="9808406" y="4786099"/>
            <a:ext cx="887891" cy="887891"/>
            <a:chOff x="5705856" y="1448622"/>
            <a:chExt cx="573024" cy="573024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842AAB7-0033-4F6A-9206-D15DFB982EF0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3D4CA6B-2E82-4AC4-BEAC-8B4126756C8E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0E16740-ABCC-4163-9730-C6FF6C4B112A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C5C838C-285E-4D45-9A91-4372AD5B3137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B3CF369-909A-4E5B-9932-ACF8C3C87180}"/>
              </a:ext>
            </a:extLst>
          </p:cNvPr>
          <p:cNvSpPr/>
          <p:nvPr/>
        </p:nvSpPr>
        <p:spPr>
          <a:xfrm>
            <a:off x="8285767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B5DBAEA-61F0-43B0-B5ED-A5B0C36759C4}"/>
              </a:ext>
            </a:extLst>
          </p:cNvPr>
          <p:cNvSpPr/>
          <p:nvPr/>
        </p:nvSpPr>
        <p:spPr>
          <a:xfrm>
            <a:off x="8285767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C930EA0-7069-4FA4-9E50-652E04A24A12}"/>
              </a:ext>
            </a:extLst>
          </p:cNvPr>
          <p:cNvSpPr/>
          <p:nvPr/>
        </p:nvSpPr>
        <p:spPr>
          <a:xfrm>
            <a:off x="8285767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E6229C3-5504-4E09-A408-2159B57ABDA3}"/>
              </a:ext>
            </a:extLst>
          </p:cNvPr>
          <p:cNvSpPr/>
          <p:nvPr/>
        </p:nvSpPr>
        <p:spPr>
          <a:xfrm>
            <a:off x="8285767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1AD8340-1491-44E2-B888-1A606CAAD12C}"/>
              </a:ext>
            </a:extLst>
          </p:cNvPr>
          <p:cNvSpPr txBox="1"/>
          <p:nvPr/>
        </p:nvSpPr>
        <p:spPr>
          <a:xfrm>
            <a:off x="5852594" y="351489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9DF9C77-4FE3-43A8-B713-82F7ABBCFFFB}"/>
              </a:ext>
            </a:extLst>
          </p:cNvPr>
          <p:cNvSpPr txBox="1"/>
          <p:nvPr/>
        </p:nvSpPr>
        <p:spPr>
          <a:xfrm>
            <a:off x="8698111" y="351489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01160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22655" y="2879187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2701254"/>
            <a:ext cx="589919" cy="584489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57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42499" y="613794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368474" y="513541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7B614E3-C451-4F1F-A239-3A321CB25244}"/>
              </a:ext>
            </a:extLst>
          </p:cNvPr>
          <p:cNvSpPr/>
          <p:nvPr/>
        </p:nvSpPr>
        <p:spPr>
          <a:xfrm rot="5400000">
            <a:off x="6350280" y="5100444"/>
            <a:ext cx="975007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3603CC-5E56-486A-A559-235331376A26}"/>
              </a:ext>
            </a:extLst>
          </p:cNvPr>
          <p:cNvSpPr txBox="1"/>
          <p:nvPr/>
        </p:nvSpPr>
        <p:spPr>
          <a:xfrm>
            <a:off x="2146039" y="5870928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(4,8)(8,1)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7360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채널이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B609D60-84DC-4DFC-BBC9-4DF65DE65388}"/>
              </a:ext>
            </a:extLst>
          </p:cNvPr>
          <p:cNvGrpSpPr/>
          <p:nvPr/>
        </p:nvGrpSpPr>
        <p:grpSpPr>
          <a:xfrm>
            <a:off x="914400" y="1402080"/>
            <a:ext cx="859536" cy="859536"/>
            <a:chOff x="914400" y="1402080"/>
            <a:chExt cx="859536" cy="85953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FFFB51C-2FE6-444A-9336-4800B59CAA77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64DCCA4-66E8-4914-9498-2F79B7649396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410650-211E-4E2C-9F19-5C041D1AE64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DCD579-5ED1-4FBA-B262-D3EA4F5CDCF7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A08D16E-DDE2-445C-8E38-9D7D812C1499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D6E5B72-A6E3-4F9F-A15A-D339AC35B73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9BDA30-F6A5-427F-A460-DFFB9E5544E4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5A2CB3-2842-4468-B7D7-50B9B6AF441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06562AA-A4B5-4092-821A-D1C9178171A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9453983-EEC1-4678-ABAC-A8C57BC0C76F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CC5E25-8381-428C-9F31-ABD7325B870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3F2003-B253-45FF-8782-57A118A5380F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1008296-9244-4123-ADA2-8CD6219E81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CCF8A-8642-48E9-BE5D-F309B5803641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120436" y="2900687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1120436" y="3208839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1120436" y="3524151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1120436" y="382106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729B827-93BD-4C48-9062-6AB3FC2EFA81}"/>
              </a:ext>
            </a:extLst>
          </p:cNvPr>
          <p:cNvGrpSpPr/>
          <p:nvPr/>
        </p:nvGrpSpPr>
        <p:grpSpPr>
          <a:xfrm>
            <a:off x="-42860" y="1397308"/>
            <a:ext cx="859536" cy="859536"/>
            <a:chOff x="914400" y="1402080"/>
            <a:chExt cx="859536" cy="85953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72DCA910-E058-4D12-96FC-772253482B53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94D013B-5CD9-483E-899A-49B2FFC0A2B1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7614578-FAF4-4175-9A07-76DC3801DF6A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DE5701B-B26B-4002-81E5-E22E4C8CEFE2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5906F87-576D-419D-8A5A-D5B64F94BC0D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559EECB-2C24-4A25-A164-BFF023C9086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41BD1436-843B-4F06-AE75-6CA4178C4E2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D0587678-7B6C-437F-8FFB-4A0302E19952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C6FA4BF-5400-4065-A4A7-CDA8FB08445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6B6927A-8041-49DF-BFA5-23C7A70035E9}"/>
              </a:ext>
            </a:extLst>
          </p:cNvPr>
          <p:cNvGrpSpPr/>
          <p:nvPr/>
        </p:nvGrpSpPr>
        <p:grpSpPr>
          <a:xfrm>
            <a:off x="3852848" y="1425869"/>
            <a:ext cx="573024" cy="573024"/>
            <a:chOff x="3198659" y="1425869"/>
            <a:chExt cx="573024" cy="57302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AA792CC-064F-43AD-B998-856D5FAA01E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91347F4-46B6-42A2-9C0B-BA9FB9BBC0D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847BEA5-3824-45A5-80FA-B2F5F0135FD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80E06E1-51D6-4E97-BE65-66E4F45238F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455383" y="4350315"/>
            <a:ext cx="9631650" cy="2425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546823" y="4435659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656521" y="4532117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5277289" y="4532117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776373" y="462857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2966905" y="462857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861773" y="4720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1872074" y="4720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942656" y="4793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1363657" y="4793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1955714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2376715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3030807" y="471795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4041108" y="471795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3111690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3532691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4124748" y="478903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4545749" y="478903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5397141" y="463663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7587673" y="463663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5482541" y="472807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6492842" y="472807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5563424" y="480123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5984425" y="480123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6576482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6997483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7651575" y="4726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8661876" y="4726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7732458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8153459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8745516" y="4797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9166517" y="4797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A4EC8B7-DD0A-4995-A4B8-F2A15E484683}"/>
              </a:ext>
            </a:extLst>
          </p:cNvPr>
          <p:cNvSpPr/>
          <p:nvPr/>
        </p:nvSpPr>
        <p:spPr>
          <a:xfrm>
            <a:off x="546823" y="5593493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B5D077-34DD-4942-9BCF-2D8B1B35FD23}"/>
              </a:ext>
            </a:extLst>
          </p:cNvPr>
          <p:cNvSpPr/>
          <p:nvPr/>
        </p:nvSpPr>
        <p:spPr>
          <a:xfrm>
            <a:off x="656521" y="5689951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0702FB3-3187-4C6F-B813-16519D905689}"/>
              </a:ext>
            </a:extLst>
          </p:cNvPr>
          <p:cNvSpPr/>
          <p:nvPr/>
        </p:nvSpPr>
        <p:spPr>
          <a:xfrm>
            <a:off x="5277289" y="5689951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1034E1E-1402-4BFF-A69D-2757F851F68C}"/>
              </a:ext>
            </a:extLst>
          </p:cNvPr>
          <p:cNvSpPr/>
          <p:nvPr/>
        </p:nvSpPr>
        <p:spPr>
          <a:xfrm>
            <a:off x="776373" y="578640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5206589-09A9-422B-B510-D96C680A919B}"/>
              </a:ext>
            </a:extLst>
          </p:cNvPr>
          <p:cNvSpPr/>
          <p:nvPr/>
        </p:nvSpPr>
        <p:spPr>
          <a:xfrm>
            <a:off x="2966905" y="578640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0CCEDE6-32E0-4611-AF19-D49F9DE8F450}"/>
              </a:ext>
            </a:extLst>
          </p:cNvPr>
          <p:cNvSpPr/>
          <p:nvPr/>
        </p:nvSpPr>
        <p:spPr>
          <a:xfrm>
            <a:off x="861773" y="5877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6FCB11-B509-425B-A406-DF6E20C3B428}"/>
              </a:ext>
            </a:extLst>
          </p:cNvPr>
          <p:cNvSpPr/>
          <p:nvPr/>
        </p:nvSpPr>
        <p:spPr>
          <a:xfrm>
            <a:off x="1872074" y="5877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08C0488-0F0A-422C-982A-9645E13EF836}"/>
              </a:ext>
            </a:extLst>
          </p:cNvPr>
          <p:cNvSpPr/>
          <p:nvPr/>
        </p:nvSpPr>
        <p:spPr>
          <a:xfrm>
            <a:off x="942656" y="5951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87E7469-A597-4621-9636-009D2B7E0FA7}"/>
              </a:ext>
            </a:extLst>
          </p:cNvPr>
          <p:cNvSpPr/>
          <p:nvPr/>
        </p:nvSpPr>
        <p:spPr>
          <a:xfrm>
            <a:off x="1363657" y="5951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207479B-F86E-4BD9-8705-D020F5F1723F}"/>
              </a:ext>
            </a:extLst>
          </p:cNvPr>
          <p:cNvSpPr/>
          <p:nvPr/>
        </p:nvSpPr>
        <p:spPr>
          <a:xfrm>
            <a:off x="1955714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F3817E1-3BDD-4F66-86C0-B7EE718C9684}"/>
              </a:ext>
            </a:extLst>
          </p:cNvPr>
          <p:cNvSpPr/>
          <p:nvPr/>
        </p:nvSpPr>
        <p:spPr>
          <a:xfrm>
            <a:off x="2376715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24B127B-4B82-46C2-9A4B-4ABD1097D83B}"/>
              </a:ext>
            </a:extLst>
          </p:cNvPr>
          <p:cNvSpPr/>
          <p:nvPr/>
        </p:nvSpPr>
        <p:spPr>
          <a:xfrm>
            <a:off x="3030807" y="58757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B349B79-365F-4EA7-A3EA-7CEF607F5097}"/>
              </a:ext>
            </a:extLst>
          </p:cNvPr>
          <p:cNvSpPr/>
          <p:nvPr/>
        </p:nvSpPr>
        <p:spPr>
          <a:xfrm>
            <a:off x="4041108" y="58757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31C69BA-39D9-4356-9FD0-2B7E26A19EEC}"/>
              </a:ext>
            </a:extLst>
          </p:cNvPr>
          <p:cNvSpPr/>
          <p:nvPr/>
        </p:nvSpPr>
        <p:spPr>
          <a:xfrm>
            <a:off x="3111690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EECE34B-E5FA-4267-A636-B44F4796B898}"/>
              </a:ext>
            </a:extLst>
          </p:cNvPr>
          <p:cNvSpPr/>
          <p:nvPr/>
        </p:nvSpPr>
        <p:spPr>
          <a:xfrm>
            <a:off x="3532691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89312A5-A783-4C72-95F2-5245E0EB0D7A}"/>
              </a:ext>
            </a:extLst>
          </p:cNvPr>
          <p:cNvSpPr/>
          <p:nvPr/>
        </p:nvSpPr>
        <p:spPr>
          <a:xfrm>
            <a:off x="4124748" y="59468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079FBFF-866B-4D90-ADA4-A68A55C721DD}"/>
              </a:ext>
            </a:extLst>
          </p:cNvPr>
          <p:cNvSpPr/>
          <p:nvPr/>
        </p:nvSpPr>
        <p:spPr>
          <a:xfrm>
            <a:off x="4545749" y="59468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46E0260-4C44-4E00-94FB-98A3463AECE4}"/>
              </a:ext>
            </a:extLst>
          </p:cNvPr>
          <p:cNvSpPr/>
          <p:nvPr/>
        </p:nvSpPr>
        <p:spPr>
          <a:xfrm>
            <a:off x="5397141" y="5794472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ABF2FAB-94B1-4918-938C-58DFB3387880}"/>
              </a:ext>
            </a:extLst>
          </p:cNvPr>
          <p:cNvSpPr/>
          <p:nvPr/>
        </p:nvSpPr>
        <p:spPr>
          <a:xfrm>
            <a:off x="7587673" y="5794472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E612735-0A69-42B9-BC2B-0A77232B94B8}"/>
              </a:ext>
            </a:extLst>
          </p:cNvPr>
          <p:cNvSpPr/>
          <p:nvPr/>
        </p:nvSpPr>
        <p:spPr>
          <a:xfrm>
            <a:off x="5482541" y="5885912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DC35B0F-3A0A-4EA9-BA95-8DE1BA748220}"/>
              </a:ext>
            </a:extLst>
          </p:cNvPr>
          <p:cNvSpPr/>
          <p:nvPr/>
        </p:nvSpPr>
        <p:spPr>
          <a:xfrm>
            <a:off x="6492842" y="5885912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14FAB23-FBA5-462A-A635-7A9D184CFCD2}"/>
              </a:ext>
            </a:extLst>
          </p:cNvPr>
          <p:cNvSpPr/>
          <p:nvPr/>
        </p:nvSpPr>
        <p:spPr>
          <a:xfrm>
            <a:off x="5563424" y="595906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19ACDA3-B47E-4FC8-B0D1-92EC1BF9EF3E}"/>
              </a:ext>
            </a:extLst>
          </p:cNvPr>
          <p:cNvSpPr/>
          <p:nvPr/>
        </p:nvSpPr>
        <p:spPr>
          <a:xfrm>
            <a:off x="5984425" y="595906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1B36A0A-F2B0-4333-AAC5-86FB0A4CBA07}"/>
              </a:ext>
            </a:extLst>
          </p:cNvPr>
          <p:cNvSpPr/>
          <p:nvPr/>
        </p:nvSpPr>
        <p:spPr>
          <a:xfrm>
            <a:off x="6576482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8FAB894-FF51-4E07-9D7E-EF497F1C473F}"/>
              </a:ext>
            </a:extLst>
          </p:cNvPr>
          <p:cNvSpPr/>
          <p:nvPr/>
        </p:nvSpPr>
        <p:spPr>
          <a:xfrm>
            <a:off x="6997483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4092826-55AE-4CD4-8F5E-14C8C8BF5CC2}"/>
              </a:ext>
            </a:extLst>
          </p:cNvPr>
          <p:cNvSpPr/>
          <p:nvPr/>
        </p:nvSpPr>
        <p:spPr>
          <a:xfrm>
            <a:off x="7651575" y="5883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39CCDB1-48CA-48AF-8A70-0623F74A80FF}"/>
              </a:ext>
            </a:extLst>
          </p:cNvPr>
          <p:cNvSpPr/>
          <p:nvPr/>
        </p:nvSpPr>
        <p:spPr>
          <a:xfrm>
            <a:off x="8661876" y="5883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FD8BB65-E7F4-44EF-91D5-07C0A61F68BF}"/>
              </a:ext>
            </a:extLst>
          </p:cNvPr>
          <p:cNvSpPr/>
          <p:nvPr/>
        </p:nvSpPr>
        <p:spPr>
          <a:xfrm>
            <a:off x="7732458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CD06968-5C37-42A0-8484-E998ECDD4BCF}"/>
              </a:ext>
            </a:extLst>
          </p:cNvPr>
          <p:cNvSpPr/>
          <p:nvPr/>
        </p:nvSpPr>
        <p:spPr>
          <a:xfrm>
            <a:off x="8153459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138686-25D4-4D7C-B3D5-9B88C11F00AE}"/>
              </a:ext>
            </a:extLst>
          </p:cNvPr>
          <p:cNvSpPr/>
          <p:nvPr/>
        </p:nvSpPr>
        <p:spPr>
          <a:xfrm>
            <a:off x="8745516" y="5954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87ADA251-C8CC-4D40-AD00-1CEDB9772879}"/>
              </a:ext>
            </a:extLst>
          </p:cNvPr>
          <p:cNvSpPr/>
          <p:nvPr/>
        </p:nvSpPr>
        <p:spPr>
          <a:xfrm>
            <a:off x="9166517" y="5954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253479" y="168923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12876BA-764E-46A6-B306-BBF23C260E08}"/>
              </a:ext>
            </a:extLst>
          </p:cNvPr>
          <p:cNvSpPr/>
          <p:nvPr/>
        </p:nvSpPr>
        <p:spPr>
          <a:xfrm>
            <a:off x="1200912" y="1700365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279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4276876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퍼셉트론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학습 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오차역전파법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학습 관련 기술들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합성곱 신경망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(CNN)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딥러닝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902811" cy="598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2726069" y="4328972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311894" y="1072532"/>
            <a:ext cx="5852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직선 방정식으로는 해결할 수 없다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3999798" y="4303299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2B458C2F-5630-40F6-BFB1-DCD36463B791}"/>
              </a:ext>
            </a:extLst>
          </p:cNvPr>
          <p:cNvSpPr/>
          <p:nvPr/>
        </p:nvSpPr>
        <p:spPr>
          <a:xfrm>
            <a:off x="3999798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54F325C-2955-4823-9D83-FC9760E834EC}"/>
              </a:ext>
            </a:extLst>
          </p:cNvPr>
          <p:cNvSpPr/>
          <p:nvPr/>
        </p:nvSpPr>
        <p:spPr>
          <a:xfrm>
            <a:off x="2405856" y="3139074"/>
            <a:ext cx="3933535" cy="3184681"/>
          </a:xfrm>
          <a:custGeom>
            <a:avLst/>
            <a:gdLst>
              <a:gd name="connsiteX0" fmla="*/ 124721 w 3933535"/>
              <a:gd name="connsiteY0" fmla="*/ 0 h 3184681"/>
              <a:gd name="connsiteX1" fmla="*/ 1353271 w 3933535"/>
              <a:gd name="connsiteY1" fmla="*/ 903180 h 3184681"/>
              <a:gd name="connsiteX2" fmla="*/ 287406 w 3933535"/>
              <a:gd name="connsiteY2" fmla="*/ 1929777 h 3184681"/>
              <a:gd name="connsiteX3" fmla="*/ 57404 w 3933535"/>
              <a:gd name="connsiteY3" fmla="*/ 2838567 h 3184681"/>
              <a:gd name="connsiteX4" fmla="*/ 1179367 w 3933535"/>
              <a:gd name="connsiteY4" fmla="*/ 2715151 h 3184681"/>
              <a:gd name="connsiteX5" fmla="*/ 2295720 w 3933535"/>
              <a:gd name="connsiteY5" fmla="*/ 1424893 h 3184681"/>
              <a:gd name="connsiteX6" fmla="*/ 3832810 w 3933535"/>
              <a:gd name="connsiteY6" fmla="*/ 3068569 h 3184681"/>
              <a:gd name="connsiteX7" fmla="*/ 3793541 w 3933535"/>
              <a:gd name="connsiteY7" fmla="*/ 3057350 h 3184681"/>
              <a:gd name="connsiteX8" fmla="*/ 3860859 w 3933535"/>
              <a:gd name="connsiteY8" fmla="*/ 3124667 h 318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33535" h="3184681">
                <a:moveTo>
                  <a:pt x="124721" y="0"/>
                </a:moveTo>
                <a:cubicBezTo>
                  <a:pt x="725439" y="290775"/>
                  <a:pt x="1326157" y="581551"/>
                  <a:pt x="1353271" y="903180"/>
                </a:cubicBezTo>
                <a:cubicBezTo>
                  <a:pt x="1380385" y="1224809"/>
                  <a:pt x="503384" y="1607213"/>
                  <a:pt x="287406" y="1929777"/>
                </a:cubicBezTo>
                <a:cubicBezTo>
                  <a:pt x="71428" y="2252341"/>
                  <a:pt x="-91256" y="2707671"/>
                  <a:pt x="57404" y="2838567"/>
                </a:cubicBezTo>
                <a:cubicBezTo>
                  <a:pt x="206064" y="2969463"/>
                  <a:pt x="806314" y="2950763"/>
                  <a:pt x="1179367" y="2715151"/>
                </a:cubicBezTo>
                <a:cubicBezTo>
                  <a:pt x="1552420" y="2479539"/>
                  <a:pt x="1853480" y="1365990"/>
                  <a:pt x="2295720" y="1424893"/>
                </a:cubicBezTo>
                <a:cubicBezTo>
                  <a:pt x="2737960" y="1483796"/>
                  <a:pt x="3583173" y="2796493"/>
                  <a:pt x="3832810" y="3068569"/>
                </a:cubicBezTo>
                <a:cubicBezTo>
                  <a:pt x="4082447" y="3340645"/>
                  <a:pt x="3788866" y="3048000"/>
                  <a:pt x="3793541" y="3057350"/>
                </a:cubicBezTo>
                <a:cubicBezTo>
                  <a:pt x="3798216" y="3066700"/>
                  <a:pt x="3829537" y="3095683"/>
                  <a:pt x="3860859" y="3124667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62144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채널이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470290" y="2623138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4900081" y="2623138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3627868" y="3272219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040927" y="3023248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3718482" y="262313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4557238" y="326930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257656" y="3023248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24D0AF0A-B807-49A8-812B-A2EB7D0D8769}"/>
              </a:ext>
            </a:extLst>
          </p:cNvPr>
          <p:cNvGrpSpPr/>
          <p:nvPr/>
        </p:nvGrpSpPr>
        <p:grpSpPr>
          <a:xfrm>
            <a:off x="9247792" y="4439267"/>
            <a:ext cx="1649376" cy="1600422"/>
            <a:chOff x="9247792" y="3751369"/>
            <a:chExt cx="1649376" cy="160042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41AE0D1-7721-47C0-AB0A-0F958D2F479F}"/>
                </a:ext>
              </a:extLst>
            </p:cNvPr>
            <p:cNvSpPr/>
            <p:nvPr/>
          </p:nvSpPr>
          <p:spPr>
            <a:xfrm>
              <a:off x="9247792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2D97D99F-6AB5-4A30-A327-01994273C257}"/>
                </a:ext>
              </a:extLst>
            </p:cNvPr>
            <p:cNvSpPr/>
            <p:nvPr/>
          </p:nvSpPr>
          <p:spPr>
            <a:xfrm>
              <a:off x="9660136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D9DC76F-BF35-4A73-BD40-AE8D32CFDF49}"/>
                </a:ext>
              </a:extLst>
            </p:cNvPr>
            <p:cNvSpPr/>
            <p:nvPr/>
          </p:nvSpPr>
          <p:spPr>
            <a:xfrm>
              <a:off x="10072480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1728DF3A-8116-4395-A150-473762A67B3C}"/>
                </a:ext>
              </a:extLst>
            </p:cNvPr>
            <p:cNvSpPr/>
            <p:nvPr/>
          </p:nvSpPr>
          <p:spPr>
            <a:xfrm>
              <a:off x="10484824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8E4079F-AD33-4935-8238-EEB7EC1D5F1F}"/>
                </a:ext>
              </a:extLst>
            </p:cNvPr>
            <p:cNvSpPr/>
            <p:nvPr/>
          </p:nvSpPr>
          <p:spPr>
            <a:xfrm>
              <a:off x="9247792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46F01F83-7E87-4484-B201-1147BF6C187B}"/>
                </a:ext>
              </a:extLst>
            </p:cNvPr>
            <p:cNvSpPr/>
            <p:nvPr/>
          </p:nvSpPr>
          <p:spPr>
            <a:xfrm>
              <a:off x="9660136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1789DBD0-223D-4D02-9AB2-26CB7636C6EF}"/>
                </a:ext>
              </a:extLst>
            </p:cNvPr>
            <p:cNvSpPr/>
            <p:nvPr/>
          </p:nvSpPr>
          <p:spPr>
            <a:xfrm>
              <a:off x="10072480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B60B960C-11F3-461D-BE22-AF0CBCD6FDED}"/>
                </a:ext>
              </a:extLst>
            </p:cNvPr>
            <p:cNvSpPr/>
            <p:nvPr/>
          </p:nvSpPr>
          <p:spPr>
            <a:xfrm>
              <a:off x="10484824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B00ED35E-188E-4FA8-8900-C2DA057D6129}"/>
                </a:ext>
              </a:extLst>
            </p:cNvPr>
            <p:cNvSpPr/>
            <p:nvPr/>
          </p:nvSpPr>
          <p:spPr>
            <a:xfrm>
              <a:off x="9247792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153E67A3-1894-47EA-B7B3-9BEB3415A24E}"/>
                </a:ext>
              </a:extLst>
            </p:cNvPr>
            <p:cNvSpPr/>
            <p:nvPr/>
          </p:nvSpPr>
          <p:spPr>
            <a:xfrm>
              <a:off x="9660136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DC24B5AD-6E50-4D77-838C-683F0865A17B}"/>
                </a:ext>
              </a:extLst>
            </p:cNvPr>
            <p:cNvSpPr/>
            <p:nvPr/>
          </p:nvSpPr>
          <p:spPr>
            <a:xfrm>
              <a:off x="10072480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55905BD-5F87-450E-A62C-DAB28EC18199}"/>
                </a:ext>
              </a:extLst>
            </p:cNvPr>
            <p:cNvSpPr/>
            <p:nvPr/>
          </p:nvSpPr>
          <p:spPr>
            <a:xfrm>
              <a:off x="10484824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363D2F05-9F8A-446C-9912-BD1C94872401}"/>
                </a:ext>
              </a:extLst>
            </p:cNvPr>
            <p:cNvSpPr/>
            <p:nvPr/>
          </p:nvSpPr>
          <p:spPr>
            <a:xfrm>
              <a:off x="9247792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140D4F08-4D4D-466C-B694-07CBDF1ECFDA}"/>
                </a:ext>
              </a:extLst>
            </p:cNvPr>
            <p:cNvSpPr/>
            <p:nvPr/>
          </p:nvSpPr>
          <p:spPr>
            <a:xfrm>
              <a:off x="9660136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16F99AB0-73BC-4797-A621-D461EF1B9DAA}"/>
                </a:ext>
              </a:extLst>
            </p:cNvPr>
            <p:cNvSpPr/>
            <p:nvPr/>
          </p:nvSpPr>
          <p:spPr>
            <a:xfrm>
              <a:off x="10072480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ED254E3-4D53-4403-B8E4-F365C93D3F3B}"/>
                </a:ext>
              </a:extLst>
            </p:cNvPr>
            <p:cNvSpPr/>
            <p:nvPr/>
          </p:nvSpPr>
          <p:spPr>
            <a:xfrm>
              <a:off x="10484824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8603608" y="4880739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8254955" y="3982078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2EE7B0C-0CA9-4D63-9FF1-3D420A450A7A}"/>
              </a:ext>
            </a:extLst>
          </p:cNvPr>
          <p:cNvSpPr/>
          <p:nvPr/>
        </p:nvSpPr>
        <p:spPr>
          <a:xfrm>
            <a:off x="-1444961" y="3912246"/>
            <a:ext cx="9631650" cy="2471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4A76CA3C-065E-4560-B16B-FD2D8A2E0E36}"/>
              </a:ext>
            </a:extLst>
          </p:cNvPr>
          <p:cNvSpPr/>
          <p:nvPr/>
        </p:nvSpPr>
        <p:spPr>
          <a:xfrm>
            <a:off x="-1328494" y="4001623"/>
            <a:ext cx="9415481" cy="11072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6ACB01-3AEB-4202-BFEF-12D3E4F9F903}"/>
              </a:ext>
            </a:extLst>
          </p:cNvPr>
          <p:cNvSpPr/>
          <p:nvPr/>
        </p:nvSpPr>
        <p:spPr>
          <a:xfrm>
            <a:off x="-1249904" y="410115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72CDD8D-B568-4844-84CB-7DCE0C1CBE38}"/>
              </a:ext>
            </a:extLst>
          </p:cNvPr>
          <p:cNvSpPr/>
          <p:nvPr/>
        </p:nvSpPr>
        <p:spPr>
          <a:xfrm>
            <a:off x="3370864" y="410115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A3613E5-0DA0-4B82-9C68-B835B2E810D4}"/>
              </a:ext>
            </a:extLst>
          </p:cNvPr>
          <p:cNvSpPr/>
          <p:nvPr/>
        </p:nvSpPr>
        <p:spPr>
          <a:xfrm>
            <a:off x="-1130052" y="419761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6DBA96E-5C4C-4E07-A091-8E6E215A34F9}"/>
              </a:ext>
            </a:extLst>
          </p:cNvPr>
          <p:cNvSpPr/>
          <p:nvPr/>
        </p:nvSpPr>
        <p:spPr>
          <a:xfrm>
            <a:off x="1060480" y="419761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6CDFA3A-B1FC-4936-8C54-7196738AFDF8}"/>
              </a:ext>
            </a:extLst>
          </p:cNvPr>
          <p:cNvSpPr/>
          <p:nvPr/>
        </p:nvSpPr>
        <p:spPr>
          <a:xfrm>
            <a:off x="-1044652" y="428905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400D41E-9B4D-4EB1-804A-05A667E2DFFA}"/>
              </a:ext>
            </a:extLst>
          </p:cNvPr>
          <p:cNvSpPr/>
          <p:nvPr/>
        </p:nvSpPr>
        <p:spPr>
          <a:xfrm>
            <a:off x="-34351" y="428905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62699D7-84D9-4996-AECF-F8F428D7E64F}"/>
              </a:ext>
            </a:extLst>
          </p:cNvPr>
          <p:cNvSpPr/>
          <p:nvPr/>
        </p:nvSpPr>
        <p:spPr>
          <a:xfrm>
            <a:off x="-963769" y="436220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2B8FD4D-AB91-4DB0-BE52-92160DC7A264}"/>
              </a:ext>
            </a:extLst>
          </p:cNvPr>
          <p:cNvSpPr/>
          <p:nvPr/>
        </p:nvSpPr>
        <p:spPr>
          <a:xfrm>
            <a:off x="-542768" y="436220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C3B5A95-2196-43F8-A940-B3136E49448E}"/>
              </a:ext>
            </a:extLst>
          </p:cNvPr>
          <p:cNvSpPr/>
          <p:nvPr/>
        </p:nvSpPr>
        <p:spPr>
          <a:xfrm>
            <a:off x="49289" y="436014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FE4EAC2-7C3E-4128-BE2F-B8A7A19C3E67}"/>
              </a:ext>
            </a:extLst>
          </p:cNvPr>
          <p:cNvSpPr/>
          <p:nvPr/>
        </p:nvSpPr>
        <p:spPr>
          <a:xfrm>
            <a:off x="470290" y="436014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0460CAF-8698-4397-AE1C-68AFA21D48F9}"/>
              </a:ext>
            </a:extLst>
          </p:cNvPr>
          <p:cNvSpPr/>
          <p:nvPr/>
        </p:nvSpPr>
        <p:spPr>
          <a:xfrm>
            <a:off x="1124382" y="428699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A94FF08-18B0-4D26-814A-9193FED29E18}"/>
              </a:ext>
            </a:extLst>
          </p:cNvPr>
          <p:cNvSpPr/>
          <p:nvPr/>
        </p:nvSpPr>
        <p:spPr>
          <a:xfrm>
            <a:off x="2134683" y="428699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F4488AB-9A5B-4A84-99D6-0297B798B1BB}"/>
              </a:ext>
            </a:extLst>
          </p:cNvPr>
          <p:cNvSpPr/>
          <p:nvPr/>
        </p:nvSpPr>
        <p:spPr>
          <a:xfrm>
            <a:off x="1205265" y="436014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BC53909-1C52-46B2-B11E-A287D4C980B6}"/>
              </a:ext>
            </a:extLst>
          </p:cNvPr>
          <p:cNvSpPr/>
          <p:nvPr/>
        </p:nvSpPr>
        <p:spPr>
          <a:xfrm>
            <a:off x="1626266" y="436014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62AF139-1A86-472F-BFD2-8753D7CF7CBA}"/>
              </a:ext>
            </a:extLst>
          </p:cNvPr>
          <p:cNvSpPr/>
          <p:nvPr/>
        </p:nvSpPr>
        <p:spPr>
          <a:xfrm>
            <a:off x="2218323" y="435807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9FED7E2-5C15-4246-9E00-912A006BC68A}"/>
              </a:ext>
            </a:extLst>
          </p:cNvPr>
          <p:cNvSpPr/>
          <p:nvPr/>
        </p:nvSpPr>
        <p:spPr>
          <a:xfrm>
            <a:off x="2639324" y="435807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A71B652-397A-4FCF-BF2D-AC4E05CBEC90}"/>
              </a:ext>
            </a:extLst>
          </p:cNvPr>
          <p:cNvSpPr/>
          <p:nvPr/>
        </p:nvSpPr>
        <p:spPr>
          <a:xfrm>
            <a:off x="3490716" y="420567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C2FA757-293C-4666-949C-4C4D836B5401}"/>
              </a:ext>
            </a:extLst>
          </p:cNvPr>
          <p:cNvSpPr/>
          <p:nvPr/>
        </p:nvSpPr>
        <p:spPr>
          <a:xfrm>
            <a:off x="5681248" y="420567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18F09FE-10B4-4F93-A20B-B78FCE204D75}"/>
              </a:ext>
            </a:extLst>
          </p:cNvPr>
          <p:cNvSpPr/>
          <p:nvPr/>
        </p:nvSpPr>
        <p:spPr>
          <a:xfrm>
            <a:off x="3576116" y="429711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3356B55-DECC-4D0C-84F1-37C7EFC442B2}"/>
              </a:ext>
            </a:extLst>
          </p:cNvPr>
          <p:cNvSpPr/>
          <p:nvPr/>
        </p:nvSpPr>
        <p:spPr>
          <a:xfrm>
            <a:off x="4586417" y="429711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2888749-DE22-40E8-905F-4EE223FB4494}"/>
              </a:ext>
            </a:extLst>
          </p:cNvPr>
          <p:cNvSpPr/>
          <p:nvPr/>
        </p:nvSpPr>
        <p:spPr>
          <a:xfrm>
            <a:off x="3656999" y="437027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1CFAF44-5B34-464F-A120-D3F15F9D6E48}"/>
              </a:ext>
            </a:extLst>
          </p:cNvPr>
          <p:cNvSpPr/>
          <p:nvPr/>
        </p:nvSpPr>
        <p:spPr>
          <a:xfrm>
            <a:off x="4078000" y="437027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E195ACB-ECC2-4BBC-A361-D88A7E913E04}"/>
              </a:ext>
            </a:extLst>
          </p:cNvPr>
          <p:cNvSpPr/>
          <p:nvPr/>
        </p:nvSpPr>
        <p:spPr>
          <a:xfrm>
            <a:off x="4670057" y="436820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E1E7DCA-BA21-4A8B-9535-65D2EBD6163A}"/>
              </a:ext>
            </a:extLst>
          </p:cNvPr>
          <p:cNvSpPr/>
          <p:nvPr/>
        </p:nvSpPr>
        <p:spPr>
          <a:xfrm>
            <a:off x="5091058" y="436820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7D1A423-BDB7-4A95-A549-EDCF3FA696BE}"/>
              </a:ext>
            </a:extLst>
          </p:cNvPr>
          <p:cNvSpPr/>
          <p:nvPr/>
        </p:nvSpPr>
        <p:spPr>
          <a:xfrm>
            <a:off x="5745150" y="429505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7730F80-1FDF-46CB-9753-B73DD8B906A9}"/>
              </a:ext>
            </a:extLst>
          </p:cNvPr>
          <p:cNvSpPr/>
          <p:nvPr/>
        </p:nvSpPr>
        <p:spPr>
          <a:xfrm>
            <a:off x="6755451" y="429505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36427C9-38EA-415F-BC24-65F8BB78412B}"/>
              </a:ext>
            </a:extLst>
          </p:cNvPr>
          <p:cNvSpPr/>
          <p:nvPr/>
        </p:nvSpPr>
        <p:spPr>
          <a:xfrm>
            <a:off x="5826033" y="436820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1B9859C-199A-4EF2-AAAC-D69B84C684CE}"/>
              </a:ext>
            </a:extLst>
          </p:cNvPr>
          <p:cNvSpPr/>
          <p:nvPr/>
        </p:nvSpPr>
        <p:spPr>
          <a:xfrm>
            <a:off x="6247034" y="436820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D314CCF-D17A-487E-BA02-70A2BCFE5AB7}"/>
              </a:ext>
            </a:extLst>
          </p:cNvPr>
          <p:cNvSpPr/>
          <p:nvPr/>
        </p:nvSpPr>
        <p:spPr>
          <a:xfrm>
            <a:off x="6839091" y="436614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D8B0B0A-17F9-4ACD-A653-B4B12F0615C7}"/>
              </a:ext>
            </a:extLst>
          </p:cNvPr>
          <p:cNvSpPr/>
          <p:nvPr/>
        </p:nvSpPr>
        <p:spPr>
          <a:xfrm>
            <a:off x="7260092" y="436614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D7365CF1-A79B-4539-A642-F319FE55622C}"/>
              </a:ext>
            </a:extLst>
          </p:cNvPr>
          <p:cNvSpPr/>
          <p:nvPr/>
        </p:nvSpPr>
        <p:spPr>
          <a:xfrm>
            <a:off x="-1328494" y="5183493"/>
            <a:ext cx="9415481" cy="11072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DCCDC9FD-BF45-448D-94A2-7F127C3E9367}"/>
              </a:ext>
            </a:extLst>
          </p:cNvPr>
          <p:cNvSpPr/>
          <p:nvPr/>
        </p:nvSpPr>
        <p:spPr>
          <a:xfrm>
            <a:off x="-1249904" y="528302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D1B1B5F2-6F13-4D2E-94D1-6DE891D9E6C4}"/>
              </a:ext>
            </a:extLst>
          </p:cNvPr>
          <p:cNvSpPr/>
          <p:nvPr/>
        </p:nvSpPr>
        <p:spPr>
          <a:xfrm>
            <a:off x="3370864" y="528302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2ADB9F24-6396-484F-9544-8E4BB5569C1D}"/>
              </a:ext>
            </a:extLst>
          </p:cNvPr>
          <p:cNvSpPr/>
          <p:nvPr/>
        </p:nvSpPr>
        <p:spPr>
          <a:xfrm>
            <a:off x="-1130052" y="537948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2E6D84CA-0FB3-4B28-8A2D-7B597797F605}"/>
              </a:ext>
            </a:extLst>
          </p:cNvPr>
          <p:cNvSpPr/>
          <p:nvPr/>
        </p:nvSpPr>
        <p:spPr>
          <a:xfrm>
            <a:off x="1060480" y="537948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6FE7A0C9-AA4B-4C70-88EA-27260F1BC1E4}"/>
              </a:ext>
            </a:extLst>
          </p:cNvPr>
          <p:cNvSpPr/>
          <p:nvPr/>
        </p:nvSpPr>
        <p:spPr>
          <a:xfrm>
            <a:off x="-1044652" y="547092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86C5CC41-D07E-44D9-A9EB-EAB6742FC6B4}"/>
              </a:ext>
            </a:extLst>
          </p:cNvPr>
          <p:cNvSpPr/>
          <p:nvPr/>
        </p:nvSpPr>
        <p:spPr>
          <a:xfrm>
            <a:off x="-34351" y="547092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EC7B6A59-B09E-43F4-A7E0-763E687B19B3}"/>
              </a:ext>
            </a:extLst>
          </p:cNvPr>
          <p:cNvSpPr/>
          <p:nvPr/>
        </p:nvSpPr>
        <p:spPr>
          <a:xfrm>
            <a:off x="-963769" y="554407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91D7E941-1450-4A41-8C8C-4A77A4678BC9}"/>
              </a:ext>
            </a:extLst>
          </p:cNvPr>
          <p:cNvSpPr/>
          <p:nvPr/>
        </p:nvSpPr>
        <p:spPr>
          <a:xfrm>
            <a:off x="-542768" y="554407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1EDE0F31-8537-4B5C-BDC6-A9AB6261D6D3}"/>
              </a:ext>
            </a:extLst>
          </p:cNvPr>
          <p:cNvSpPr/>
          <p:nvPr/>
        </p:nvSpPr>
        <p:spPr>
          <a:xfrm>
            <a:off x="49289" y="554201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307E68A6-E281-4213-8EE2-61608974F754}"/>
              </a:ext>
            </a:extLst>
          </p:cNvPr>
          <p:cNvSpPr/>
          <p:nvPr/>
        </p:nvSpPr>
        <p:spPr>
          <a:xfrm>
            <a:off x="470290" y="554201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9277A738-F294-4D31-96A8-D2354725E3A9}"/>
              </a:ext>
            </a:extLst>
          </p:cNvPr>
          <p:cNvSpPr/>
          <p:nvPr/>
        </p:nvSpPr>
        <p:spPr>
          <a:xfrm>
            <a:off x="1124382" y="546886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EA972AD4-4A16-4BA8-8D06-6E6F9DB85889}"/>
              </a:ext>
            </a:extLst>
          </p:cNvPr>
          <p:cNvSpPr/>
          <p:nvPr/>
        </p:nvSpPr>
        <p:spPr>
          <a:xfrm>
            <a:off x="2134683" y="546886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9F97CD70-EA29-4F9C-B260-A83D15094A8D}"/>
              </a:ext>
            </a:extLst>
          </p:cNvPr>
          <p:cNvSpPr/>
          <p:nvPr/>
        </p:nvSpPr>
        <p:spPr>
          <a:xfrm>
            <a:off x="1205265" y="554201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895EA352-BABE-41F1-92B9-DA5E9062CF86}"/>
              </a:ext>
            </a:extLst>
          </p:cNvPr>
          <p:cNvSpPr/>
          <p:nvPr/>
        </p:nvSpPr>
        <p:spPr>
          <a:xfrm>
            <a:off x="1626266" y="554201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838BC53E-3A3F-47E2-A765-8BC09C40931E}"/>
              </a:ext>
            </a:extLst>
          </p:cNvPr>
          <p:cNvSpPr/>
          <p:nvPr/>
        </p:nvSpPr>
        <p:spPr>
          <a:xfrm>
            <a:off x="2218323" y="553994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D06CE760-70CC-463A-8315-D5FE35874A65}"/>
              </a:ext>
            </a:extLst>
          </p:cNvPr>
          <p:cNvSpPr/>
          <p:nvPr/>
        </p:nvSpPr>
        <p:spPr>
          <a:xfrm>
            <a:off x="2639324" y="553994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F5DC6875-5347-40EB-AF3F-79AE3895FD76}"/>
              </a:ext>
            </a:extLst>
          </p:cNvPr>
          <p:cNvSpPr/>
          <p:nvPr/>
        </p:nvSpPr>
        <p:spPr>
          <a:xfrm>
            <a:off x="3490716" y="538754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9EBA1A73-FE21-4052-86F6-4EB5DBF6200F}"/>
              </a:ext>
            </a:extLst>
          </p:cNvPr>
          <p:cNvSpPr/>
          <p:nvPr/>
        </p:nvSpPr>
        <p:spPr>
          <a:xfrm>
            <a:off x="5681248" y="538754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18007F57-D179-4EE0-9DDB-5E3EB14924FC}"/>
              </a:ext>
            </a:extLst>
          </p:cNvPr>
          <p:cNvSpPr/>
          <p:nvPr/>
        </p:nvSpPr>
        <p:spPr>
          <a:xfrm>
            <a:off x="3576116" y="547898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4CBE706E-4860-46E1-989B-BCA49FD8045C}"/>
              </a:ext>
            </a:extLst>
          </p:cNvPr>
          <p:cNvSpPr/>
          <p:nvPr/>
        </p:nvSpPr>
        <p:spPr>
          <a:xfrm>
            <a:off x="4586417" y="547898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83C7B99C-C49B-4C94-8AB8-CB1F6BA35A99}"/>
              </a:ext>
            </a:extLst>
          </p:cNvPr>
          <p:cNvSpPr/>
          <p:nvPr/>
        </p:nvSpPr>
        <p:spPr>
          <a:xfrm>
            <a:off x="3656999" y="555214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B482A771-8A7D-4930-89A5-123B55214FC7}"/>
              </a:ext>
            </a:extLst>
          </p:cNvPr>
          <p:cNvSpPr/>
          <p:nvPr/>
        </p:nvSpPr>
        <p:spPr>
          <a:xfrm>
            <a:off x="4078000" y="555214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BCDC15D9-F1BE-4350-ABF6-98E8797E9F27}"/>
              </a:ext>
            </a:extLst>
          </p:cNvPr>
          <p:cNvSpPr/>
          <p:nvPr/>
        </p:nvSpPr>
        <p:spPr>
          <a:xfrm>
            <a:off x="4670057" y="555007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F2842B9E-52EF-4ABE-99BF-120BBB6E3F86}"/>
              </a:ext>
            </a:extLst>
          </p:cNvPr>
          <p:cNvSpPr/>
          <p:nvPr/>
        </p:nvSpPr>
        <p:spPr>
          <a:xfrm>
            <a:off x="5091058" y="555007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A09274E9-F9C7-49FF-98DE-7C48F0C4E061}"/>
              </a:ext>
            </a:extLst>
          </p:cNvPr>
          <p:cNvSpPr/>
          <p:nvPr/>
        </p:nvSpPr>
        <p:spPr>
          <a:xfrm>
            <a:off x="5745150" y="547692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D7658103-ED18-4FB0-A0CF-FBE0EBA7F1A2}"/>
              </a:ext>
            </a:extLst>
          </p:cNvPr>
          <p:cNvSpPr/>
          <p:nvPr/>
        </p:nvSpPr>
        <p:spPr>
          <a:xfrm>
            <a:off x="6755451" y="547692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70F26A9B-B5B7-4710-A2A1-25B3A9080794}"/>
              </a:ext>
            </a:extLst>
          </p:cNvPr>
          <p:cNvSpPr/>
          <p:nvPr/>
        </p:nvSpPr>
        <p:spPr>
          <a:xfrm>
            <a:off x="5826033" y="555007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3F27AD0B-E23E-4A49-AAC6-8799BD85864A}"/>
              </a:ext>
            </a:extLst>
          </p:cNvPr>
          <p:cNvSpPr/>
          <p:nvPr/>
        </p:nvSpPr>
        <p:spPr>
          <a:xfrm>
            <a:off x="6247034" y="555007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8AA1203E-4B09-44DB-8DC1-1F46014A9116}"/>
              </a:ext>
            </a:extLst>
          </p:cNvPr>
          <p:cNvSpPr/>
          <p:nvPr/>
        </p:nvSpPr>
        <p:spPr>
          <a:xfrm>
            <a:off x="6839091" y="554801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1C957114-D23D-4764-B948-44F955D2562B}"/>
              </a:ext>
            </a:extLst>
          </p:cNvPr>
          <p:cNvSpPr/>
          <p:nvPr/>
        </p:nvSpPr>
        <p:spPr>
          <a:xfrm>
            <a:off x="7260092" y="554801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9AFEE4D3-8807-4733-8D0C-DE1E8138872D}"/>
              </a:ext>
            </a:extLst>
          </p:cNvPr>
          <p:cNvGrpSpPr/>
          <p:nvPr/>
        </p:nvGrpSpPr>
        <p:grpSpPr>
          <a:xfrm>
            <a:off x="10897168" y="4439267"/>
            <a:ext cx="1649376" cy="1600422"/>
            <a:chOff x="9247792" y="3751369"/>
            <a:chExt cx="1649376" cy="1600422"/>
          </a:xfrm>
        </p:grpSpPr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56958215-132A-43C5-A0FB-46BD68C8E0B5}"/>
                </a:ext>
              </a:extLst>
            </p:cNvPr>
            <p:cNvSpPr/>
            <p:nvPr/>
          </p:nvSpPr>
          <p:spPr>
            <a:xfrm>
              <a:off x="9247792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5484FB76-9B29-4553-BA15-4F5323AA3F0B}"/>
                </a:ext>
              </a:extLst>
            </p:cNvPr>
            <p:cNvSpPr/>
            <p:nvPr/>
          </p:nvSpPr>
          <p:spPr>
            <a:xfrm>
              <a:off x="9660136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7779AC3F-AEA6-4FFE-80E3-F20358C5E380}"/>
                </a:ext>
              </a:extLst>
            </p:cNvPr>
            <p:cNvSpPr/>
            <p:nvPr/>
          </p:nvSpPr>
          <p:spPr>
            <a:xfrm>
              <a:off x="10072480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5B07FB51-5C07-409E-A597-4F8BB9A859A7}"/>
                </a:ext>
              </a:extLst>
            </p:cNvPr>
            <p:cNvSpPr/>
            <p:nvPr/>
          </p:nvSpPr>
          <p:spPr>
            <a:xfrm>
              <a:off x="10484824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3D4D1481-19B2-4141-9D34-CA8C8637ADEA}"/>
                </a:ext>
              </a:extLst>
            </p:cNvPr>
            <p:cNvSpPr/>
            <p:nvPr/>
          </p:nvSpPr>
          <p:spPr>
            <a:xfrm>
              <a:off x="9247792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F9CF40BD-4CFF-4EBB-A619-20C95AE8B593}"/>
                </a:ext>
              </a:extLst>
            </p:cNvPr>
            <p:cNvSpPr/>
            <p:nvPr/>
          </p:nvSpPr>
          <p:spPr>
            <a:xfrm>
              <a:off x="9660136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05987792-C5B9-40E2-9EE5-BE2D73F2E66E}"/>
                </a:ext>
              </a:extLst>
            </p:cNvPr>
            <p:cNvSpPr/>
            <p:nvPr/>
          </p:nvSpPr>
          <p:spPr>
            <a:xfrm>
              <a:off x="10072480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0A761BBF-EE04-4741-9870-660DFAE74B55}"/>
                </a:ext>
              </a:extLst>
            </p:cNvPr>
            <p:cNvSpPr/>
            <p:nvPr/>
          </p:nvSpPr>
          <p:spPr>
            <a:xfrm>
              <a:off x="10484824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013AC178-0C3C-4FE7-9719-CA60779FAD1F}"/>
                </a:ext>
              </a:extLst>
            </p:cNvPr>
            <p:cNvSpPr/>
            <p:nvPr/>
          </p:nvSpPr>
          <p:spPr>
            <a:xfrm>
              <a:off x="9247792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006E2C31-1B1B-4B85-9CDB-4CEB84499BA6}"/>
                </a:ext>
              </a:extLst>
            </p:cNvPr>
            <p:cNvSpPr/>
            <p:nvPr/>
          </p:nvSpPr>
          <p:spPr>
            <a:xfrm>
              <a:off x="9660136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49A251CB-2F4A-4A45-8F81-76F27D6881E2}"/>
                </a:ext>
              </a:extLst>
            </p:cNvPr>
            <p:cNvSpPr/>
            <p:nvPr/>
          </p:nvSpPr>
          <p:spPr>
            <a:xfrm>
              <a:off x="10072480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8BD27A3F-1B07-44D0-8534-4629CEC1979E}"/>
                </a:ext>
              </a:extLst>
            </p:cNvPr>
            <p:cNvSpPr/>
            <p:nvPr/>
          </p:nvSpPr>
          <p:spPr>
            <a:xfrm>
              <a:off x="10484824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CA142CE3-F14B-4578-B34A-96B3338CD1DF}"/>
                </a:ext>
              </a:extLst>
            </p:cNvPr>
            <p:cNvSpPr/>
            <p:nvPr/>
          </p:nvSpPr>
          <p:spPr>
            <a:xfrm>
              <a:off x="9247792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C4E7EC6D-1439-4098-935D-3CE9DEE565E5}"/>
                </a:ext>
              </a:extLst>
            </p:cNvPr>
            <p:cNvSpPr/>
            <p:nvPr/>
          </p:nvSpPr>
          <p:spPr>
            <a:xfrm>
              <a:off x="9660136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39D5A927-24D4-4279-AC9C-0F865378438D}"/>
                </a:ext>
              </a:extLst>
            </p:cNvPr>
            <p:cNvSpPr/>
            <p:nvPr/>
          </p:nvSpPr>
          <p:spPr>
            <a:xfrm>
              <a:off x="10072480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70AFFB84-28F2-4FDF-B255-4C828F3FFB59}"/>
                </a:ext>
              </a:extLst>
            </p:cNvPr>
            <p:cNvSpPr/>
            <p:nvPr/>
          </p:nvSpPr>
          <p:spPr>
            <a:xfrm>
              <a:off x="10484824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8C95B43-7EB2-41EE-81AC-1ABA6D6A8874}"/>
              </a:ext>
            </a:extLst>
          </p:cNvPr>
          <p:cNvSpPr txBox="1"/>
          <p:nvPr/>
        </p:nvSpPr>
        <p:spPr>
          <a:xfrm>
            <a:off x="9277873" y="602337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317E4ADC-53E3-4AF9-9C48-2089AA35554E}"/>
              </a:ext>
            </a:extLst>
          </p:cNvPr>
          <p:cNvSpPr txBox="1"/>
          <p:nvPr/>
        </p:nvSpPr>
        <p:spPr>
          <a:xfrm>
            <a:off x="10991804" y="602337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08" name="그룹 307">
            <a:extLst>
              <a:ext uri="{FF2B5EF4-FFF2-40B4-BE49-F238E27FC236}">
                <a16:creationId xmlns:a16="http://schemas.microsoft.com/office/drawing/2014/main" id="{23F2FE38-320B-4320-91D2-2CAA39A3F3A6}"/>
              </a:ext>
            </a:extLst>
          </p:cNvPr>
          <p:cNvGrpSpPr/>
          <p:nvPr/>
        </p:nvGrpSpPr>
        <p:grpSpPr>
          <a:xfrm>
            <a:off x="1704915" y="1287256"/>
            <a:ext cx="859536" cy="859536"/>
            <a:chOff x="914400" y="1402080"/>
            <a:chExt cx="859536" cy="859536"/>
          </a:xfrm>
        </p:grpSpPr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B55DA4A3-5DA2-4B5E-8BBF-BCD3DAAC7FBE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72E7CD4F-D697-44E2-B36F-7ADD485E0A12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0122241A-AA64-4F68-8546-EAC179155FD9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28C2F939-9E7A-45AD-8159-4F1CA1645F65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F905BAF6-1D6F-434C-AA8B-345DA8EF732A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74B98EE3-4CE3-4E8B-A424-5BA9A5EB4D38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23F46251-EFB2-4A9B-A510-2292D56D5CEB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4C6E6BF6-37F1-4DAF-A294-236F9C2DAD86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C91D179B-8D09-472C-AADD-219E16FE702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8" name="TextBox 317">
            <a:extLst>
              <a:ext uri="{FF2B5EF4-FFF2-40B4-BE49-F238E27FC236}">
                <a16:creationId xmlns:a16="http://schemas.microsoft.com/office/drawing/2014/main" id="{8DE14C3A-07D3-4214-9B44-6934820952E5}"/>
              </a:ext>
            </a:extLst>
          </p:cNvPr>
          <p:cNvSpPr txBox="1"/>
          <p:nvPr/>
        </p:nvSpPr>
        <p:spPr>
          <a:xfrm>
            <a:off x="1845123" y="933688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19" name="그룹 318">
            <a:extLst>
              <a:ext uri="{FF2B5EF4-FFF2-40B4-BE49-F238E27FC236}">
                <a16:creationId xmlns:a16="http://schemas.microsoft.com/office/drawing/2014/main" id="{56909A81-B64F-4CA6-ACC8-5991B73449FD}"/>
              </a:ext>
            </a:extLst>
          </p:cNvPr>
          <p:cNvGrpSpPr/>
          <p:nvPr/>
        </p:nvGrpSpPr>
        <p:grpSpPr>
          <a:xfrm>
            <a:off x="3989174" y="1311045"/>
            <a:ext cx="573024" cy="573024"/>
            <a:chOff x="3198659" y="1425869"/>
            <a:chExt cx="573024" cy="573024"/>
          </a:xfrm>
        </p:grpSpPr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DE5740A-5E9F-4393-B19C-145FD2F1579D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1CE5AD2B-4991-40D2-A9E5-E60E877C8DD4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3CB220E0-F4DE-4CDE-8116-D3A0F80CC3F7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76F21899-7D94-4C2B-9CA9-83F8C78284D3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4" name="TextBox 323">
            <a:extLst>
              <a:ext uri="{FF2B5EF4-FFF2-40B4-BE49-F238E27FC236}">
                <a16:creationId xmlns:a16="http://schemas.microsoft.com/office/drawing/2014/main" id="{101689F9-3794-47B9-ADD6-6F586D35C6AF}"/>
              </a:ext>
            </a:extLst>
          </p:cNvPr>
          <p:cNvSpPr txBox="1"/>
          <p:nvPr/>
        </p:nvSpPr>
        <p:spPr>
          <a:xfrm>
            <a:off x="3808905" y="933688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478C535C-A983-4DAB-9D42-FD3E574319E1}"/>
              </a:ext>
            </a:extLst>
          </p:cNvPr>
          <p:cNvSpPr txBox="1"/>
          <p:nvPr/>
        </p:nvSpPr>
        <p:spPr>
          <a:xfrm>
            <a:off x="6376928" y="933688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8C964E6B-348D-498F-A818-0EE800274E60}"/>
              </a:ext>
            </a:extLst>
          </p:cNvPr>
          <p:cNvGrpSpPr/>
          <p:nvPr/>
        </p:nvGrpSpPr>
        <p:grpSpPr>
          <a:xfrm>
            <a:off x="747655" y="1282484"/>
            <a:ext cx="859536" cy="859536"/>
            <a:chOff x="914400" y="1402080"/>
            <a:chExt cx="859536" cy="859536"/>
          </a:xfrm>
        </p:grpSpPr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2561A756-E30C-4488-84B8-5059502779EF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94332732-A85C-460C-932D-5D0835A94E00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65DE63BF-3A80-4D70-AE60-DF98D4BB7D13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A674DC9A-B9E5-45B7-95F6-B686218DBBED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73B8BA59-D896-4A4E-BC00-096719E49CF0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3DAC4578-9910-4620-9AD6-78B69D78066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9DFB9989-C1C7-40BF-9781-23AD01A23DF5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D610CA7-5204-423B-AAD2-3684C4532A27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3482A118-23E1-4177-B09E-FA15AAD62F99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41" name="그룹 340">
            <a:extLst>
              <a:ext uri="{FF2B5EF4-FFF2-40B4-BE49-F238E27FC236}">
                <a16:creationId xmlns:a16="http://schemas.microsoft.com/office/drawing/2014/main" id="{36113677-0C9E-40CF-A889-1734154A85F7}"/>
              </a:ext>
            </a:extLst>
          </p:cNvPr>
          <p:cNvGrpSpPr/>
          <p:nvPr/>
        </p:nvGrpSpPr>
        <p:grpSpPr>
          <a:xfrm>
            <a:off x="3885758" y="1449265"/>
            <a:ext cx="573024" cy="573024"/>
            <a:chOff x="3198659" y="1425869"/>
            <a:chExt cx="573024" cy="573024"/>
          </a:xfrm>
        </p:grpSpPr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147BCF00-6100-4548-9721-2A670D0431C4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20D4E6EB-B7BF-4253-BA59-E57D8872BB1A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D39A4141-D84F-46F3-A7D0-9DB710211BB4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C6C7BDD-B5EE-40BD-8EA0-456688BBCC30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66D195FB-1A35-493F-A101-835E677C2BC1}"/>
              </a:ext>
            </a:extLst>
          </p:cNvPr>
          <p:cNvSpPr/>
          <p:nvPr/>
        </p:nvSpPr>
        <p:spPr>
          <a:xfrm>
            <a:off x="747655" y="1282484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3CEF739D-056B-4977-9557-E321C837113B}"/>
              </a:ext>
            </a:extLst>
          </p:cNvPr>
          <p:cNvSpPr/>
          <p:nvPr/>
        </p:nvSpPr>
        <p:spPr>
          <a:xfrm>
            <a:off x="1731725" y="1315496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48" name="그룹 347">
            <a:extLst>
              <a:ext uri="{FF2B5EF4-FFF2-40B4-BE49-F238E27FC236}">
                <a16:creationId xmlns:a16="http://schemas.microsoft.com/office/drawing/2014/main" id="{C7010B4A-F947-4533-AD88-FE1E5175ADEB}"/>
              </a:ext>
            </a:extLst>
          </p:cNvPr>
          <p:cNvGrpSpPr/>
          <p:nvPr/>
        </p:nvGrpSpPr>
        <p:grpSpPr>
          <a:xfrm>
            <a:off x="6311505" y="1355817"/>
            <a:ext cx="887891" cy="887891"/>
            <a:chOff x="5705856" y="1448622"/>
            <a:chExt cx="573024" cy="573024"/>
          </a:xfrm>
        </p:grpSpPr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55FDCF1A-0FC2-408B-8D9A-FE0BBE292C35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96B29DC4-0FD2-40E1-93B3-E7F3E8670EC2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06200491-F4B3-4A0F-A5AB-E21662292C7C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80828091-3F8C-4D73-B9DF-78CFD03DBF43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946718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필터가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50192" y="290280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1979802"/>
            <a:ext cx="58991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2393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277917" y="5763694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131164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617D98F5-4DC5-496C-A8D4-8F6B3DFC83CE}"/>
              </a:ext>
            </a:extLst>
          </p:cNvPr>
          <p:cNvSpPr/>
          <p:nvPr/>
        </p:nvSpPr>
        <p:spPr>
          <a:xfrm>
            <a:off x="4340905" y="258787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0D84CD77-CBF5-48D5-A402-42E578BEAC2A}"/>
              </a:ext>
            </a:extLst>
          </p:cNvPr>
          <p:cNvSpPr/>
          <p:nvPr/>
        </p:nvSpPr>
        <p:spPr>
          <a:xfrm>
            <a:off x="4331618" y="227294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05AC7D9-A474-4AD9-96AC-E39BA09F2DBE}"/>
              </a:ext>
            </a:extLst>
          </p:cNvPr>
          <p:cNvSpPr/>
          <p:nvPr/>
        </p:nvSpPr>
        <p:spPr>
          <a:xfrm rot="5400000">
            <a:off x="3362416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798F8A-07D3-40C1-AB95-0C12C2657044}"/>
              </a:ext>
            </a:extLst>
          </p:cNvPr>
          <p:cNvSpPr/>
          <p:nvPr/>
        </p:nvSpPr>
        <p:spPr>
          <a:xfrm rot="5400000">
            <a:off x="3593668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7B614E3-C451-4F1F-A239-3A321CB25244}"/>
              </a:ext>
            </a:extLst>
          </p:cNvPr>
          <p:cNvSpPr/>
          <p:nvPr/>
        </p:nvSpPr>
        <p:spPr>
          <a:xfrm rot="5400000">
            <a:off x="6041562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8098E80-B825-4F5E-9DAF-D3546153B24C}"/>
              </a:ext>
            </a:extLst>
          </p:cNvPr>
          <p:cNvSpPr/>
          <p:nvPr/>
        </p:nvSpPr>
        <p:spPr>
          <a:xfrm rot="5400000">
            <a:off x="6279755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19F32D0-7088-49ED-AD04-967959E21AB2}"/>
              </a:ext>
            </a:extLst>
          </p:cNvPr>
          <p:cNvSpPr/>
          <p:nvPr/>
        </p:nvSpPr>
        <p:spPr>
          <a:xfrm rot="5400000">
            <a:off x="6517948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AD7CFD-515C-46F2-BC61-0CA0D93AAE82}"/>
              </a:ext>
            </a:extLst>
          </p:cNvPr>
          <p:cNvSpPr txBox="1"/>
          <p:nvPr/>
        </p:nvSpPr>
        <p:spPr>
          <a:xfrm>
            <a:off x="1973248" y="589263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8841E3-81A6-488E-BA3A-E73CB5A5ED56}"/>
              </a:ext>
            </a:extLst>
          </p:cNvPr>
          <p:cNvSpPr txBox="1"/>
          <p:nvPr/>
        </p:nvSpPr>
        <p:spPr>
          <a:xfrm>
            <a:off x="2652339" y="589263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C0E3C83-D464-4784-8D59-85623FC39A6D}"/>
              </a:ext>
            </a:extLst>
          </p:cNvPr>
          <p:cNvSpPr txBox="1"/>
          <p:nvPr/>
        </p:nvSpPr>
        <p:spPr>
          <a:xfrm>
            <a:off x="5372582" y="2963957"/>
            <a:ext cx="5829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3CFDE6-CEC7-4BA0-BD17-D1109620617A}"/>
              </a:ext>
            </a:extLst>
          </p:cNvPr>
          <p:cNvSpPr txBox="1"/>
          <p:nvPr/>
        </p:nvSpPr>
        <p:spPr>
          <a:xfrm>
            <a:off x="6588980" y="3348677"/>
            <a:ext cx="2441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)=&gt;(1,2,2,3)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3507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958631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필터가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796512" y="1789353"/>
            <a:ext cx="940848" cy="940848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50192" y="290280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1979802"/>
            <a:ext cx="58991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710891" y="638751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2393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42499" y="613794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131164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617D98F5-4DC5-496C-A8D4-8F6B3DFC83CE}"/>
              </a:ext>
            </a:extLst>
          </p:cNvPr>
          <p:cNvSpPr/>
          <p:nvPr/>
        </p:nvSpPr>
        <p:spPr>
          <a:xfrm>
            <a:off x="4340905" y="258787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0D84CD77-CBF5-48D5-A402-42E578BEAC2A}"/>
              </a:ext>
            </a:extLst>
          </p:cNvPr>
          <p:cNvSpPr/>
          <p:nvPr/>
        </p:nvSpPr>
        <p:spPr>
          <a:xfrm>
            <a:off x="4331618" y="227294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05AC7D9-A474-4AD9-96AC-E39BA09F2DBE}"/>
              </a:ext>
            </a:extLst>
          </p:cNvPr>
          <p:cNvSpPr/>
          <p:nvPr/>
        </p:nvSpPr>
        <p:spPr>
          <a:xfrm rot="5400000">
            <a:off x="3362416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798F8A-07D3-40C1-AB95-0C12C2657044}"/>
              </a:ext>
            </a:extLst>
          </p:cNvPr>
          <p:cNvSpPr/>
          <p:nvPr/>
        </p:nvSpPr>
        <p:spPr>
          <a:xfrm rot="5400000">
            <a:off x="3593668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정육면체 39">
            <a:extLst>
              <a:ext uri="{FF2B5EF4-FFF2-40B4-BE49-F238E27FC236}">
                <a16:creationId xmlns:a16="http://schemas.microsoft.com/office/drawing/2014/main" id="{1A0CB0F2-9A5D-423A-92AC-05E7829E0221}"/>
              </a:ext>
            </a:extLst>
          </p:cNvPr>
          <p:cNvSpPr/>
          <p:nvPr/>
        </p:nvSpPr>
        <p:spPr>
          <a:xfrm>
            <a:off x="1742252" y="1789352"/>
            <a:ext cx="940848" cy="940848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20008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772E0E5-9A86-4F33-8CA3-84F597C49FAD}"/>
              </a:ext>
            </a:extLst>
          </p:cNvPr>
          <p:cNvSpPr/>
          <p:nvPr/>
        </p:nvSpPr>
        <p:spPr>
          <a:xfrm>
            <a:off x="790102" y="5444442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579D5F7-3FCE-4827-9590-8FAFF784A899}"/>
              </a:ext>
            </a:extLst>
          </p:cNvPr>
          <p:cNvSpPr/>
          <p:nvPr/>
        </p:nvSpPr>
        <p:spPr>
          <a:xfrm>
            <a:off x="790101" y="5673094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94CD345-6988-4D6C-8150-5364F490AA22}"/>
              </a:ext>
            </a:extLst>
          </p:cNvPr>
          <p:cNvSpPr/>
          <p:nvPr/>
        </p:nvSpPr>
        <p:spPr>
          <a:xfrm>
            <a:off x="790100" y="5901747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38E7EA7-245C-4D2C-8C95-43113AFC33BB}"/>
              </a:ext>
            </a:extLst>
          </p:cNvPr>
          <p:cNvSpPr/>
          <p:nvPr/>
        </p:nvSpPr>
        <p:spPr>
          <a:xfrm>
            <a:off x="790099" y="6130399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1F78E1D-F830-49CF-942B-CBFA27911C07}"/>
              </a:ext>
            </a:extLst>
          </p:cNvPr>
          <p:cNvSpPr/>
          <p:nvPr/>
        </p:nvSpPr>
        <p:spPr>
          <a:xfrm rot="5400000">
            <a:off x="5675591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4FFDC9A-D714-49FF-B96B-60B96DD00B82}"/>
              </a:ext>
            </a:extLst>
          </p:cNvPr>
          <p:cNvSpPr/>
          <p:nvPr/>
        </p:nvSpPr>
        <p:spPr>
          <a:xfrm rot="5400000">
            <a:off x="5906843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EDC3D97-094A-4467-BE5F-2563049AD3AF}"/>
              </a:ext>
            </a:extLst>
          </p:cNvPr>
          <p:cNvSpPr/>
          <p:nvPr/>
        </p:nvSpPr>
        <p:spPr>
          <a:xfrm rot="5400000">
            <a:off x="6138095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444705-5B24-4C23-A931-0C14D49510DD}"/>
              </a:ext>
            </a:extLst>
          </p:cNvPr>
          <p:cNvSpPr txBox="1"/>
          <p:nvPr/>
        </p:nvSpPr>
        <p:spPr>
          <a:xfrm>
            <a:off x="5372582" y="2963957"/>
            <a:ext cx="5829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88249DA-9189-4185-88E2-869D11134024}"/>
              </a:ext>
            </a:extLst>
          </p:cNvPr>
          <p:cNvSpPr txBox="1"/>
          <p:nvPr/>
        </p:nvSpPr>
        <p:spPr>
          <a:xfrm>
            <a:off x="6588980" y="3348677"/>
            <a:ext cx="3993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(8,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)=&gt;(2,2,2,3)=&gt;(2,3,2,2)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82201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B609D60-84DC-4DFC-BBC9-4DF65DE65388}"/>
              </a:ext>
            </a:extLst>
          </p:cNvPr>
          <p:cNvGrpSpPr/>
          <p:nvPr/>
        </p:nvGrpSpPr>
        <p:grpSpPr>
          <a:xfrm>
            <a:off x="124297" y="1454225"/>
            <a:ext cx="859536" cy="859536"/>
            <a:chOff x="914400" y="1402080"/>
            <a:chExt cx="859536" cy="85953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FFFB51C-2FE6-444A-9336-4800B59CAA77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64DCCA4-66E8-4914-9498-2F79B7649396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410650-211E-4E2C-9F19-5C041D1AE64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DCD579-5ED1-4FBA-B262-D3EA4F5CDCF7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A08D16E-DDE2-445C-8E38-9D7D812C1499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D6E5B72-A6E3-4F9F-A15A-D339AC35B73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9BDA30-F6A5-427F-A460-DFFB9E5544E4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5A2CB3-2842-4468-B7D7-50B9B6AF441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06562AA-A4B5-4092-821A-D1C9178171A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9453983-EEC1-4678-ABAC-A8C57BC0C76F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CC5E25-8381-428C-9F31-ABD7325B870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3F2003-B253-45FF-8782-57A118A5380F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1008296-9244-4123-ADA2-8CD6219E81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CCF8A-8642-48E9-BE5D-F309B5803641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120436" y="2900687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1120436" y="3208839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1120436" y="3524151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1120436" y="382106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729B827-93BD-4C48-9062-6AB3FC2EFA81}"/>
              </a:ext>
            </a:extLst>
          </p:cNvPr>
          <p:cNvGrpSpPr/>
          <p:nvPr/>
        </p:nvGrpSpPr>
        <p:grpSpPr>
          <a:xfrm>
            <a:off x="-800906" y="1454225"/>
            <a:ext cx="859536" cy="859536"/>
            <a:chOff x="914400" y="1402080"/>
            <a:chExt cx="859536" cy="85953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72DCA910-E058-4D12-96FC-772253482B53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94D013B-5CD9-483E-899A-49B2FFC0A2B1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7614578-FAF4-4175-9A07-76DC3801DF6A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DE5701B-B26B-4002-81E5-E22E4C8CEFE2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5906F87-576D-419D-8A5A-D5B64F94BC0D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559EECB-2C24-4A25-A164-BFF023C9086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41BD1436-843B-4F06-AE75-6CA4178C4E2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D0587678-7B6C-437F-8FFB-4A0302E19952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C6FA4BF-5400-4065-A4A7-CDA8FB08445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6B6927A-8041-49DF-BFA5-23C7A70035E9}"/>
              </a:ext>
            </a:extLst>
          </p:cNvPr>
          <p:cNvGrpSpPr/>
          <p:nvPr/>
        </p:nvGrpSpPr>
        <p:grpSpPr>
          <a:xfrm>
            <a:off x="3095243" y="1564089"/>
            <a:ext cx="573024" cy="573024"/>
            <a:chOff x="3198659" y="1425869"/>
            <a:chExt cx="573024" cy="57302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AA792CC-064F-43AD-B998-856D5FAA01E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91347F4-46B6-42A2-9C0B-BA9FB9BBC0D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847BEA5-3824-45A5-80FA-B2F5F0135FD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80E06E1-51D6-4E97-BE65-66E4F45238F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455383" y="4350315"/>
            <a:ext cx="4815825" cy="1212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501103" y="4392987"/>
            <a:ext cx="4721337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555952" y="4441216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2866336" y="4441216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615878" y="4489445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1711144" y="4489445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658578" y="453516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1163729" y="453516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699020" y="457174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909520" y="457174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1205549" y="457070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1416049" y="457070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1743095" y="4534133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2248246" y="4534133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1783537" y="457070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1994037" y="457070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2290066" y="4569677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2500566" y="4569677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2926262" y="4493477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4021528" y="4493477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2968962" y="4539197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3474113" y="4539197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3009404" y="4575773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3219904" y="4575773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3515933" y="457474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3726433" y="457474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4053479" y="453816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4558630" y="453816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4093921" y="457474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4304421" y="457474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4600450" y="457370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4810950" y="457370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A4EC8B7-DD0A-4995-A4B8-F2A15E484683}"/>
              </a:ext>
            </a:extLst>
          </p:cNvPr>
          <p:cNvSpPr/>
          <p:nvPr/>
        </p:nvSpPr>
        <p:spPr>
          <a:xfrm>
            <a:off x="501103" y="4971904"/>
            <a:ext cx="4721337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B5D077-34DD-4942-9BCF-2D8B1B35FD23}"/>
              </a:ext>
            </a:extLst>
          </p:cNvPr>
          <p:cNvSpPr/>
          <p:nvPr/>
        </p:nvSpPr>
        <p:spPr>
          <a:xfrm>
            <a:off x="555952" y="5020133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0702FB3-3187-4C6F-B813-16519D905689}"/>
              </a:ext>
            </a:extLst>
          </p:cNvPr>
          <p:cNvSpPr/>
          <p:nvPr/>
        </p:nvSpPr>
        <p:spPr>
          <a:xfrm>
            <a:off x="2866336" y="5020133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1034E1E-1402-4BFF-A69D-2757F851F68C}"/>
              </a:ext>
            </a:extLst>
          </p:cNvPr>
          <p:cNvSpPr/>
          <p:nvPr/>
        </p:nvSpPr>
        <p:spPr>
          <a:xfrm>
            <a:off x="615878" y="5068362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5206589-09A9-422B-B510-D96C680A919B}"/>
              </a:ext>
            </a:extLst>
          </p:cNvPr>
          <p:cNvSpPr/>
          <p:nvPr/>
        </p:nvSpPr>
        <p:spPr>
          <a:xfrm>
            <a:off x="1711144" y="5068362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0CCEDE6-32E0-4611-AF19-D49F9DE8F450}"/>
              </a:ext>
            </a:extLst>
          </p:cNvPr>
          <p:cNvSpPr/>
          <p:nvPr/>
        </p:nvSpPr>
        <p:spPr>
          <a:xfrm>
            <a:off x="658578" y="511408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6FCB11-B509-425B-A406-DF6E20C3B428}"/>
              </a:ext>
            </a:extLst>
          </p:cNvPr>
          <p:cNvSpPr/>
          <p:nvPr/>
        </p:nvSpPr>
        <p:spPr>
          <a:xfrm>
            <a:off x="1163729" y="511408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08C0488-0F0A-422C-982A-9645E13EF836}"/>
              </a:ext>
            </a:extLst>
          </p:cNvPr>
          <p:cNvSpPr/>
          <p:nvPr/>
        </p:nvSpPr>
        <p:spPr>
          <a:xfrm>
            <a:off x="699020" y="515065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87E7469-A597-4621-9636-009D2B7E0FA7}"/>
              </a:ext>
            </a:extLst>
          </p:cNvPr>
          <p:cNvSpPr/>
          <p:nvPr/>
        </p:nvSpPr>
        <p:spPr>
          <a:xfrm>
            <a:off x="909520" y="515065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207479B-F86E-4BD9-8705-D020F5F1723F}"/>
              </a:ext>
            </a:extLst>
          </p:cNvPr>
          <p:cNvSpPr/>
          <p:nvPr/>
        </p:nvSpPr>
        <p:spPr>
          <a:xfrm>
            <a:off x="1205549" y="514962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F3817E1-3BDD-4F66-86C0-B7EE718C9684}"/>
              </a:ext>
            </a:extLst>
          </p:cNvPr>
          <p:cNvSpPr/>
          <p:nvPr/>
        </p:nvSpPr>
        <p:spPr>
          <a:xfrm>
            <a:off x="1416049" y="514962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24B127B-4B82-46C2-9A4B-4ABD1097D83B}"/>
              </a:ext>
            </a:extLst>
          </p:cNvPr>
          <p:cNvSpPr/>
          <p:nvPr/>
        </p:nvSpPr>
        <p:spPr>
          <a:xfrm>
            <a:off x="1743095" y="5113050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B349B79-365F-4EA7-A3EA-7CEF607F5097}"/>
              </a:ext>
            </a:extLst>
          </p:cNvPr>
          <p:cNvSpPr/>
          <p:nvPr/>
        </p:nvSpPr>
        <p:spPr>
          <a:xfrm>
            <a:off x="2248246" y="5113050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31C69BA-39D9-4356-9FD0-2B7E26A19EEC}"/>
              </a:ext>
            </a:extLst>
          </p:cNvPr>
          <p:cNvSpPr/>
          <p:nvPr/>
        </p:nvSpPr>
        <p:spPr>
          <a:xfrm>
            <a:off x="1783537" y="514962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EECE34B-E5FA-4267-A636-B44F4796B898}"/>
              </a:ext>
            </a:extLst>
          </p:cNvPr>
          <p:cNvSpPr/>
          <p:nvPr/>
        </p:nvSpPr>
        <p:spPr>
          <a:xfrm>
            <a:off x="1994037" y="514962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89312A5-A783-4C72-95F2-5245E0EB0D7A}"/>
              </a:ext>
            </a:extLst>
          </p:cNvPr>
          <p:cNvSpPr/>
          <p:nvPr/>
        </p:nvSpPr>
        <p:spPr>
          <a:xfrm>
            <a:off x="2290066" y="5148594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079FBFF-866B-4D90-ADA4-A68A55C721DD}"/>
              </a:ext>
            </a:extLst>
          </p:cNvPr>
          <p:cNvSpPr/>
          <p:nvPr/>
        </p:nvSpPr>
        <p:spPr>
          <a:xfrm>
            <a:off x="2500566" y="5148594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46E0260-4C44-4E00-94FB-98A3463AECE4}"/>
              </a:ext>
            </a:extLst>
          </p:cNvPr>
          <p:cNvSpPr/>
          <p:nvPr/>
        </p:nvSpPr>
        <p:spPr>
          <a:xfrm>
            <a:off x="2926262" y="5072394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ABF2FAB-94B1-4918-938C-58DFB3387880}"/>
              </a:ext>
            </a:extLst>
          </p:cNvPr>
          <p:cNvSpPr/>
          <p:nvPr/>
        </p:nvSpPr>
        <p:spPr>
          <a:xfrm>
            <a:off x="4021528" y="5072394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E612735-0A69-42B9-BC2B-0A77232B94B8}"/>
              </a:ext>
            </a:extLst>
          </p:cNvPr>
          <p:cNvSpPr/>
          <p:nvPr/>
        </p:nvSpPr>
        <p:spPr>
          <a:xfrm>
            <a:off x="2968962" y="5118114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DC35B0F-3A0A-4EA9-BA95-8DE1BA748220}"/>
              </a:ext>
            </a:extLst>
          </p:cNvPr>
          <p:cNvSpPr/>
          <p:nvPr/>
        </p:nvSpPr>
        <p:spPr>
          <a:xfrm>
            <a:off x="3474113" y="5118114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14FAB23-FBA5-462A-A635-7A9D184CFCD2}"/>
              </a:ext>
            </a:extLst>
          </p:cNvPr>
          <p:cNvSpPr/>
          <p:nvPr/>
        </p:nvSpPr>
        <p:spPr>
          <a:xfrm>
            <a:off x="3009404" y="5154690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19ACDA3-B47E-4FC8-B0D1-92EC1BF9EF3E}"/>
              </a:ext>
            </a:extLst>
          </p:cNvPr>
          <p:cNvSpPr/>
          <p:nvPr/>
        </p:nvSpPr>
        <p:spPr>
          <a:xfrm>
            <a:off x="3219904" y="5154690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1B36A0A-F2B0-4333-AAC5-86FB0A4CBA07}"/>
              </a:ext>
            </a:extLst>
          </p:cNvPr>
          <p:cNvSpPr/>
          <p:nvPr/>
        </p:nvSpPr>
        <p:spPr>
          <a:xfrm>
            <a:off x="3515933" y="515365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8FAB894-FF51-4E07-9D7E-EF497F1C473F}"/>
              </a:ext>
            </a:extLst>
          </p:cNvPr>
          <p:cNvSpPr/>
          <p:nvPr/>
        </p:nvSpPr>
        <p:spPr>
          <a:xfrm>
            <a:off x="3726433" y="515365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4092826-55AE-4CD4-8F5E-14C8C8BF5CC2}"/>
              </a:ext>
            </a:extLst>
          </p:cNvPr>
          <p:cNvSpPr/>
          <p:nvPr/>
        </p:nvSpPr>
        <p:spPr>
          <a:xfrm>
            <a:off x="4053479" y="511708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39CCDB1-48CA-48AF-8A70-0623F74A80FF}"/>
              </a:ext>
            </a:extLst>
          </p:cNvPr>
          <p:cNvSpPr/>
          <p:nvPr/>
        </p:nvSpPr>
        <p:spPr>
          <a:xfrm>
            <a:off x="4558630" y="511708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FD8BB65-E7F4-44EF-91D5-07C0A61F68BF}"/>
              </a:ext>
            </a:extLst>
          </p:cNvPr>
          <p:cNvSpPr/>
          <p:nvPr/>
        </p:nvSpPr>
        <p:spPr>
          <a:xfrm>
            <a:off x="4093921" y="515365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CD06968-5C37-42A0-8484-E998ECDD4BCF}"/>
              </a:ext>
            </a:extLst>
          </p:cNvPr>
          <p:cNvSpPr/>
          <p:nvPr/>
        </p:nvSpPr>
        <p:spPr>
          <a:xfrm>
            <a:off x="4304421" y="515365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138686-25D4-4D7C-B3D5-9B88C11F00AE}"/>
              </a:ext>
            </a:extLst>
          </p:cNvPr>
          <p:cNvSpPr/>
          <p:nvPr/>
        </p:nvSpPr>
        <p:spPr>
          <a:xfrm>
            <a:off x="4600450" y="515262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87ADA251-C8CC-4D40-AD00-1CEDB9772879}"/>
              </a:ext>
            </a:extLst>
          </p:cNvPr>
          <p:cNvSpPr/>
          <p:nvPr/>
        </p:nvSpPr>
        <p:spPr>
          <a:xfrm>
            <a:off x="4810950" y="515262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D1C11963-5060-4AD4-877A-804CA34495EC}"/>
              </a:ext>
            </a:extLst>
          </p:cNvPr>
          <p:cNvGrpSpPr/>
          <p:nvPr/>
        </p:nvGrpSpPr>
        <p:grpSpPr>
          <a:xfrm>
            <a:off x="155234" y="2575771"/>
            <a:ext cx="859536" cy="859536"/>
            <a:chOff x="914400" y="1402080"/>
            <a:chExt cx="859536" cy="859536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F05E2C9-E903-4321-8B4E-BB9EC567E5F1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DD1AB67-4F39-46DC-BFBB-3554C3ADFFAE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CA777FE8-67B6-4446-A622-0504D36EF51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9F61DB0-1FB1-47E7-B2DC-DF62A8C7E414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8BD9E5CE-F692-4C91-805D-5B0C241DAA94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03E50E08-D777-4D1D-8C46-C514D60030E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4EA320E-2F65-415D-A80B-30B782C5E8D6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E7E9A5D-042D-45E4-9C64-C3A5DAD1558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35D5C285-17FC-4789-B5E3-3021C4E076C4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3B9285DC-F177-4DEC-8BF9-18C66B9CAAEF}"/>
              </a:ext>
            </a:extLst>
          </p:cNvPr>
          <p:cNvGrpSpPr/>
          <p:nvPr/>
        </p:nvGrpSpPr>
        <p:grpSpPr>
          <a:xfrm>
            <a:off x="-781275" y="2567682"/>
            <a:ext cx="859536" cy="859536"/>
            <a:chOff x="914400" y="1402080"/>
            <a:chExt cx="859536" cy="859536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727FA7D1-C2EC-4529-8012-1CC485569586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F837FEA-4A0C-4F48-93B8-86D0BE05B41E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09F27668-8DBB-4528-8588-681DEF1C1D4C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878C2D0-FC01-48DF-AF75-79DAD68771AC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B5E3C960-2621-4A52-AFF1-808230166D5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4E1A1BF6-AC0F-47C8-9705-0B7D1530E2A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F121C31-8A5C-4ED5-9802-7D8E067EC6B2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5E66D81D-0A81-4982-9090-9FC870D8EE08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9A0F5791-D358-4AAD-96D0-F969D62FE406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8B9AA270-F2EA-41B0-B7A5-68DDC723C4B7}"/>
              </a:ext>
            </a:extLst>
          </p:cNvPr>
          <p:cNvGrpSpPr/>
          <p:nvPr/>
        </p:nvGrpSpPr>
        <p:grpSpPr>
          <a:xfrm>
            <a:off x="3925754" y="1419510"/>
            <a:ext cx="573024" cy="573024"/>
            <a:chOff x="3198659" y="1425869"/>
            <a:chExt cx="573024" cy="573024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EE2761F0-6236-4EB3-B145-17594F5DC8FC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629C1CE-9BE6-41B8-8C3C-B188829E4A5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980EBA54-36D7-49B2-9895-4BCF9AB7E379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AD40682-E0D5-4322-876F-5E0AA708AA74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6CEF646C-2CB3-44EF-A436-3F3D11F5E1C4}"/>
              </a:ext>
            </a:extLst>
          </p:cNvPr>
          <p:cNvGrpSpPr/>
          <p:nvPr/>
        </p:nvGrpSpPr>
        <p:grpSpPr>
          <a:xfrm>
            <a:off x="3822338" y="1557730"/>
            <a:ext cx="573024" cy="573024"/>
            <a:chOff x="3198659" y="1425869"/>
            <a:chExt cx="573024" cy="573024"/>
          </a:xfrm>
        </p:grpSpPr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E921796E-4484-481D-B83D-162A5DA64EB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EAAAE72A-217A-4E02-8E53-2D16B426DD64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FC493338-E80F-4D3C-BF33-43AA610BC4D3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907CBF0D-E867-42B4-BCBE-5E7ACF736BAF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026515A6-D711-4528-AB20-0CFDA0E83F5F}"/>
              </a:ext>
            </a:extLst>
          </p:cNvPr>
          <p:cNvGrpSpPr/>
          <p:nvPr/>
        </p:nvGrpSpPr>
        <p:grpSpPr>
          <a:xfrm>
            <a:off x="4652849" y="1413151"/>
            <a:ext cx="573024" cy="573024"/>
            <a:chOff x="3198659" y="1425869"/>
            <a:chExt cx="573024" cy="573024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0BE0BC01-68BC-484C-9291-38801E904E46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69896CB-6427-406F-B950-37837311833B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4B607DC-0678-4453-BC7E-2B09F7FB358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F572788A-FA2C-4CA7-B6C8-06A15553FEC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A3CA9FE0-4560-4CC6-99B7-397DFD1FE12D}"/>
              </a:ext>
            </a:extLst>
          </p:cNvPr>
          <p:cNvGrpSpPr/>
          <p:nvPr/>
        </p:nvGrpSpPr>
        <p:grpSpPr>
          <a:xfrm>
            <a:off x="4549433" y="1551371"/>
            <a:ext cx="573024" cy="573024"/>
            <a:chOff x="3198659" y="1425869"/>
            <a:chExt cx="573024" cy="573024"/>
          </a:xfrm>
        </p:grpSpPr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7AB6B936-899F-47AF-902D-D1EE51729754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A9111A58-DA19-4C1A-B6B6-F0074CC194D2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7A730DE1-025A-48D0-B59F-F900D57CFB3C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82DE925E-40ED-4A34-99AE-8ED5E4496574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52BE125-7F13-4EE3-87A0-5F1C2CCD63D4}"/>
              </a:ext>
            </a:extLst>
          </p:cNvPr>
          <p:cNvSpPr/>
          <p:nvPr/>
        </p:nvSpPr>
        <p:spPr>
          <a:xfrm>
            <a:off x="-511285" y="1715212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18376D1-A620-4D6A-B76D-70057338BFCF}"/>
              </a:ext>
            </a:extLst>
          </p:cNvPr>
          <p:cNvSpPr/>
          <p:nvPr/>
        </p:nvSpPr>
        <p:spPr>
          <a:xfrm>
            <a:off x="395083" y="1709165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F22C6F2-4ACA-4F5F-8C52-5D244FD08A38}"/>
              </a:ext>
            </a:extLst>
          </p:cNvPr>
          <p:cNvSpPr/>
          <p:nvPr/>
        </p:nvSpPr>
        <p:spPr>
          <a:xfrm>
            <a:off x="-491502" y="2842361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7BDCF26-4678-49B3-AF18-2AC83491254F}"/>
              </a:ext>
            </a:extLst>
          </p:cNvPr>
          <p:cNvSpPr/>
          <p:nvPr/>
        </p:nvSpPr>
        <p:spPr>
          <a:xfrm>
            <a:off x="430980" y="285684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78658D4C-44C8-4A61-BF5D-0486E12FB5BF}"/>
              </a:ext>
            </a:extLst>
          </p:cNvPr>
          <p:cNvSpPr/>
          <p:nvPr/>
        </p:nvSpPr>
        <p:spPr>
          <a:xfrm>
            <a:off x="455383" y="5606685"/>
            <a:ext cx="4815825" cy="1212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99694AA0-8C22-4492-B547-925D2F946669}"/>
              </a:ext>
            </a:extLst>
          </p:cNvPr>
          <p:cNvSpPr/>
          <p:nvPr/>
        </p:nvSpPr>
        <p:spPr>
          <a:xfrm>
            <a:off x="501103" y="5649357"/>
            <a:ext cx="4721337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569E1151-3B50-4C13-AD77-7A4A5802DEF1}"/>
              </a:ext>
            </a:extLst>
          </p:cNvPr>
          <p:cNvSpPr/>
          <p:nvPr/>
        </p:nvSpPr>
        <p:spPr>
          <a:xfrm>
            <a:off x="555952" y="5697586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ACAFE41D-6F1E-4DDA-864B-E01C3B6ABE6A}"/>
              </a:ext>
            </a:extLst>
          </p:cNvPr>
          <p:cNvSpPr/>
          <p:nvPr/>
        </p:nvSpPr>
        <p:spPr>
          <a:xfrm>
            <a:off x="2866336" y="5697586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06933F4-9783-41CE-A3B4-260E5CB4280C}"/>
              </a:ext>
            </a:extLst>
          </p:cNvPr>
          <p:cNvSpPr/>
          <p:nvPr/>
        </p:nvSpPr>
        <p:spPr>
          <a:xfrm>
            <a:off x="615878" y="5745815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20FE599B-C9FE-439E-A4D5-BCA4B7583CB7}"/>
              </a:ext>
            </a:extLst>
          </p:cNvPr>
          <p:cNvSpPr/>
          <p:nvPr/>
        </p:nvSpPr>
        <p:spPr>
          <a:xfrm>
            <a:off x="1711144" y="5745815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34DD71A-B165-48B4-A06B-8073BDFD13EC}"/>
              </a:ext>
            </a:extLst>
          </p:cNvPr>
          <p:cNvSpPr/>
          <p:nvPr/>
        </p:nvSpPr>
        <p:spPr>
          <a:xfrm>
            <a:off x="658578" y="579153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9605AAC-517A-484A-8E74-5212A4FE754B}"/>
              </a:ext>
            </a:extLst>
          </p:cNvPr>
          <p:cNvSpPr/>
          <p:nvPr/>
        </p:nvSpPr>
        <p:spPr>
          <a:xfrm>
            <a:off x="1163729" y="579153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BC519DC0-EF6F-4DFA-A9FC-04CB463EE606}"/>
              </a:ext>
            </a:extLst>
          </p:cNvPr>
          <p:cNvSpPr/>
          <p:nvPr/>
        </p:nvSpPr>
        <p:spPr>
          <a:xfrm>
            <a:off x="699020" y="58281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4966DD69-403C-42EB-B493-AA7ABB020EB9}"/>
              </a:ext>
            </a:extLst>
          </p:cNvPr>
          <p:cNvSpPr/>
          <p:nvPr/>
        </p:nvSpPr>
        <p:spPr>
          <a:xfrm>
            <a:off x="909520" y="58281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5D48C29F-D875-4A07-B39F-FD7AF894F7D3}"/>
              </a:ext>
            </a:extLst>
          </p:cNvPr>
          <p:cNvSpPr/>
          <p:nvPr/>
        </p:nvSpPr>
        <p:spPr>
          <a:xfrm>
            <a:off x="1205549" y="58270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E2DC6481-06B0-41B4-8A8D-E9A60D8AABFB}"/>
              </a:ext>
            </a:extLst>
          </p:cNvPr>
          <p:cNvSpPr/>
          <p:nvPr/>
        </p:nvSpPr>
        <p:spPr>
          <a:xfrm>
            <a:off x="1416049" y="58270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0C8F9DCA-B7DE-4667-8A5C-974009950BD3}"/>
              </a:ext>
            </a:extLst>
          </p:cNvPr>
          <p:cNvSpPr/>
          <p:nvPr/>
        </p:nvSpPr>
        <p:spPr>
          <a:xfrm>
            <a:off x="1743095" y="5790503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8D8503F-0919-411F-9E02-D423AC882F75}"/>
              </a:ext>
            </a:extLst>
          </p:cNvPr>
          <p:cNvSpPr/>
          <p:nvPr/>
        </p:nvSpPr>
        <p:spPr>
          <a:xfrm>
            <a:off x="2248246" y="5790503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5799CA06-33E8-40DD-B40D-B85997794464}"/>
              </a:ext>
            </a:extLst>
          </p:cNvPr>
          <p:cNvSpPr/>
          <p:nvPr/>
        </p:nvSpPr>
        <p:spPr>
          <a:xfrm>
            <a:off x="1783537" y="58270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BAC7F5CC-5DA6-4AA2-99D7-75ACDE5BF743}"/>
              </a:ext>
            </a:extLst>
          </p:cNvPr>
          <p:cNvSpPr/>
          <p:nvPr/>
        </p:nvSpPr>
        <p:spPr>
          <a:xfrm>
            <a:off x="1994037" y="58270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29FF57B-2834-4833-A18B-5D9F34E3C1B3}"/>
              </a:ext>
            </a:extLst>
          </p:cNvPr>
          <p:cNvSpPr/>
          <p:nvPr/>
        </p:nvSpPr>
        <p:spPr>
          <a:xfrm>
            <a:off x="2290066" y="5826047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75FC08C-0BC2-4C03-95A9-BAF88B7B4B20}"/>
              </a:ext>
            </a:extLst>
          </p:cNvPr>
          <p:cNvSpPr/>
          <p:nvPr/>
        </p:nvSpPr>
        <p:spPr>
          <a:xfrm>
            <a:off x="2500566" y="5826047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861F9A25-8E88-4DDD-82E6-F87A58426664}"/>
              </a:ext>
            </a:extLst>
          </p:cNvPr>
          <p:cNvSpPr/>
          <p:nvPr/>
        </p:nvSpPr>
        <p:spPr>
          <a:xfrm>
            <a:off x="2926262" y="5749847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0541309-DB8D-4BD8-9104-4DEE1DEDCCDD}"/>
              </a:ext>
            </a:extLst>
          </p:cNvPr>
          <p:cNvSpPr/>
          <p:nvPr/>
        </p:nvSpPr>
        <p:spPr>
          <a:xfrm>
            <a:off x="4021528" y="5749847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84C8C20B-16CA-4C49-A50A-34DA558764FC}"/>
              </a:ext>
            </a:extLst>
          </p:cNvPr>
          <p:cNvSpPr/>
          <p:nvPr/>
        </p:nvSpPr>
        <p:spPr>
          <a:xfrm>
            <a:off x="2968962" y="5795567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D0D3E749-A689-439D-BDED-79372F16E8C2}"/>
              </a:ext>
            </a:extLst>
          </p:cNvPr>
          <p:cNvSpPr/>
          <p:nvPr/>
        </p:nvSpPr>
        <p:spPr>
          <a:xfrm>
            <a:off x="3474113" y="5795567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E26FF0F-3D40-4D19-8F39-11D4EECAFC42}"/>
              </a:ext>
            </a:extLst>
          </p:cNvPr>
          <p:cNvSpPr/>
          <p:nvPr/>
        </p:nvSpPr>
        <p:spPr>
          <a:xfrm>
            <a:off x="3009404" y="5832143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1A63A5D-2378-45C0-9470-FBE60F62D049}"/>
              </a:ext>
            </a:extLst>
          </p:cNvPr>
          <p:cNvSpPr/>
          <p:nvPr/>
        </p:nvSpPr>
        <p:spPr>
          <a:xfrm>
            <a:off x="3219904" y="5832143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FB6E5ABF-DF41-446D-94E7-DEDDA9AD0674}"/>
              </a:ext>
            </a:extLst>
          </p:cNvPr>
          <p:cNvSpPr/>
          <p:nvPr/>
        </p:nvSpPr>
        <p:spPr>
          <a:xfrm>
            <a:off x="3515933" y="58311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7868F0F2-B8DE-4CB4-825B-FD968CF3455D}"/>
              </a:ext>
            </a:extLst>
          </p:cNvPr>
          <p:cNvSpPr/>
          <p:nvPr/>
        </p:nvSpPr>
        <p:spPr>
          <a:xfrm>
            <a:off x="3726433" y="58311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14FACF0E-4FD8-46AE-9631-EF68ACBAC209}"/>
              </a:ext>
            </a:extLst>
          </p:cNvPr>
          <p:cNvSpPr/>
          <p:nvPr/>
        </p:nvSpPr>
        <p:spPr>
          <a:xfrm>
            <a:off x="4053479" y="579453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BC8E70A3-5F17-4522-BCE2-3FE31650FDD0}"/>
              </a:ext>
            </a:extLst>
          </p:cNvPr>
          <p:cNvSpPr/>
          <p:nvPr/>
        </p:nvSpPr>
        <p:spPr>
          <a:xfrm>
            <a:off x="4558630" y="579453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759C141-C695-4B1F-88AB-57B4D72B0A6A}"/>
              </a:ext>
            </a:extLst>
          </p:cNvPr>
          <p:cNvSpPr/>
          <p:nvPr/>
        </p:nvSpPr>
        <p:spPr>
          <a:xfrm>
            <a:off x="4093921" y="58311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437D31D0-F8C4-4B73-859A-A8400F974C88}"/>
              </a:ext>
            </a:extLst>
          </p:cNvPr>
          <p:cNvSpPr/>
          <p:nvPr/>
        </p:nvSpPr>
        <p:spPr>
          <a:xfrm>
            <a:off x="4304421" y="58311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D0F4B7E-6857-4399-9128-8DA0293F4643}"/>
              </a:ext>
            </a:extLst>
          </p:cNvPr>
          <p:cNvSpPr/>
          <p:nvPr/>
        </p:nvSpPr>
        <p:spPr>
          <a:xfrm>
            <a:off x="4600450" y="58300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04D8FB23-EE21-4D56-84A7-4EC39FA3A801}"/>
              </a:ext>
            </a:extLst>
          </p:cNvPr>
          <p:cNvSpPr/>
          <p:nvPr/>
        </p:nvSpPr>
        <p:spPr>
          <a:xfrm>
            <a:off x="4810950" y="58300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7963C08A-58DB-41DC-A97F-204A1A713523}"/>
              </a:ext>
            </a:extLst>
          </p:cNvPr>
          <p:cNvSpPr/>
          <p:nvPr/>
        </p:nvSpPr>
        <p:spPr>
          <a:xfrm>
            <a:off x="501103" y="6228274"/>
            <a:ext cx="4721337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3DD255A0-CB4B-407D-9791-B0456F11D5A0}"/>
              </a:ext>
            </a:extLst>
          </p:cNvPr>
          <p:cNvSpPr/>
          <p:nvPr/>
        </p:nvSpPr>
        <p:spPr>
          <a:xfrm>
            <a:off x="555952" y="6276503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C24E6C91-AAEA-4499-A6E4-CF72F2CB7059}"/>
              </a:ext>
            </a:extLst>
          </p:cNvPr>
          <p:cNvSpPr/>
          <p:nvPr/>
        </p:nvSpPr>
        <p:spPr>
          <a:xfrm>
            <a:off x="2866336" y="6276503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81ECC713-6A2B-4BBF-BF61-A8093A2F7F24}"/>
              </a:ext>
            </a:extLst>
          </p:cNvPr>
          <p:cNvSpPr/>
          <p:nvPr/>
        </p:nvSpPr>
        <p:spPr>
          <a:xfrm>
            <a:off x="615878" y="6324732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E7D8A709-7D72-4151-AB3C-2BF0B98B4A24}"/>
              </a:ext>
            </a:extLst>
          </p:cNvPr>
          <p:cNvSpPr/>
          <p:nvPr/>
        </p:nvSpPr>
        <p:spPr>
          <a:xfrm>
            <a:off x="1711144" y="6324732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538612AF-0B93-46EE-BED7-59978F9CFB05}"/>
              </a:ext>
            </a:extLst>
          </p:cNvPr>
          <p:cNvSpPr/>
          <p:nvPr/>
        </p:nvSpPr>
        <p:spPr>
          <a:xfrm>
            <a:off x="658578" y="637045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9C144640-A051-42C9-B866-86ADB9FD6F9F}"/>
              </a:ext>
            </a:extLst>
          </p:cNvPr>
          <p:cNvSpPr/>
          <p:nvPr/>
        </p:nvSpPr>
        <p:spPr>
          <a:xfrm>
            <a:off x="1163729" y="637045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2AE89644-FDFF-4E88-995C-81EDC7614F3E}"/>
              </a:ext>
            </a:extLst>
          </p:cNvPr>
          <p:cNvSpPr/>
          <p:nvPr/>
        </p:nvSpPr>
        <p:spPr>
          <a:xfrm>
            <a:off x="699020" y="64070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8BFAA919-E574-4B49-9C1F-CE2459BCC337}"/>
              </a:ext>
            </a:extLst>
          </p:cNvPr>
          <p:cNvSpPr/>
          <p:nvPr/>
        </p:nvSpPr>
        <p:spPr>
          <a:xfrm>
            <a:off x="909520" y="64070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5B63CA24-8883-4C60-A731-7A8E4AFCC49E}"/>
              </a:ext>
            </a:extLst>
          </p:cNvPr>
          <p:cNvSpPr/>
          <p:nvPr/>
        </p:nvSpPr>
        <p:spPr>
          <a:xfrm>
            <a:off x="1205549" y="64059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3D4CEC2E-2D9B-40D6-B493-BDB16E4D1B0D}"/>
              </a:ext>
            </a:extLst>
          </p:cNvPr>
          <p:cNvSpPr/>
          <p:nvPr/>
        </p:nvSpPr>
        <p:spPr>
          <a:xfrm>
            <a:off x="1416049" y="64059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99851B37-DCB6-43A2-BE1E-4DAB6FBF7795}"/>
              </a:ext>
            </a:extLst>
          </p:cNvPr>
          <p:cNvSpPr/>
          <p:nvPr/>
        </p:nvSpPr>
        <p:spPr>
          <a:xfrm>
            <a:off x="1743095" y="6369420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FD07AA39-7018-4203-BA0D-F525E700A146}"/>
              </a:ext>
            </a:extLst>
          </p:cNvPr>
          <p:cNvSpPr/>
          <p:nvPr/>
        </p:nvSpPr>
        <p:spPr>
          <a:xfrm>
            <a:off x="2248246" y="6369420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6A72C13D-4215-4CC7-91F6-D009D08F71D6}"/>
              </a:ext>
            </a:extLst>
          </p:cNvPr>
          <p:cNvSpPr/>
          <p:nvPr/>
        </p:nvSpPr>
        <p:spPr>
          <a:xfrm>
            <a:off x="1783537" y="64059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0E1498EE-8B66-414A-8586-1D487F60D0E5}"/>
              </a:ext>
            </a:extLst>
          </p:cNvPr>
          <p:cNvSpPr/>
          <p:nvPr/>
        </p:nvSpPr>
        <p:spPr>
          <a:xfrm>
            <a:off x="1994037" y="64059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3524B046-D9C7-40E7-A2E9-48D189E18231}"/>
              </a:ext>
            </a:extLst>
          </p:cNvPr>
          <p:cNvSpPr/>
          <p:nvPr/>
        </p:nvSpPr>
        <p:spPr>
          <a:xfrm>
            <a:off x="2290066" y="6404964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51146A68-79CA-47B0-8CE9-A2EE2179E0DD}"/>
              </a:ext>
            </a:extLst>
          </p:cNvPr>
          <p:cNvSpPr/>
          <p:nvPr/>
        </p:nvSpPr>
        <p:spPr>
          <a:xfrm>
            <a:off x="2500566" y="6404964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BBF8DF49-E1F4-4A06-AA9D-0F5C45F02139}"/>
              </a:ext>
            </a:extLst>
          </p:cNvPr>
          <p:cNvSpPr/>
          <p:nvPr/>
        </p:nvSpPr>
        <p:spPr>
          <a:xfrm>
            <a:off x="2926262" y="6328764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17A5957-F8FF-4C99-9E82-AD682D633001}"/>
              </a:ext>
            </a:extLst>
          </p:cNvPr>
          <p:cNvSpPr/>
          <p:nvPr/>
        </p:nvSpPr>
        <p:spPr>
          <a:xfrm>
            <a:off x="4021528" y="6328764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E7824D92-5CBC-4FBA-8940-3F97108CF536}"/>
              </a:ext>
            </a:extLst>
          </p:cNvPr>
          <p:cNvSpPr/>
          <p:nvPr/>
        </p:nvSpPr>
        <p:spPr>
          <a:xfrm>
            <a:off x="2968962" y="6374484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0F79DAC6-1524-49E8-8DEA-349F506BE241}"/>
              </a:ext>
            </a:extLst>
          </p:cNvPr>
          <p:cNvSpPr/>
          <p:nvPr/>
        </p:nvSpPr>
        <p:spPr>
          <a:xfrm>
            <a:off x="3474113" y="6374484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EA4AEACF-3E2F-48E1-9E65-B18A8652A6FC}"/>
              </a:ext>
            </a:extLst>
          </p:cNvPr>
          <p:cNvSpPr/>
          <p:nvPr/>
        </p:nvSpPr>
        <p:spPr>
          <a:xfrm>
            <a:off x="3009404" y="6411060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59B6DEA-944B-49F9-B8A9-F8BF30E54EBF}"/>
              </a:ext>
            </a:extLst>
          </p:cNvPr>
          <p:cNvSpPr/>
          <p:nvPr/>
        </p:nvSpPr>
        <p:spPr>
          <a:xfrm>
            <a:off x="3219904" y="6411060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9E965A96-BF4F-480E-A985-DB0FE414C50B}"/>
              </a:ext>
            </a:extLst>
          </p:cNvPr>
          <p:cNvSpPr/>
          <p:nvPr/>
        </p:nvSpPr>
        <p:spPr>
          <a:xfrm>
            <a:off x="3515933" y="64100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D75F530B-3723-41E2-9D5D-4E8A9052FBB4}"/>
              </a:ext>
            </a:extLst>
          </p:cNvPr>
          <p:cNvSpPr/>
          <p:nvPr/>
        </p:nvSpPr>
        <p:spPr>
          <a:xfrm>
            <a:off x="3726433" y="64100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28AAC9D-745F-48EB-A73F-724B7D902460}"/>
              </a:ext>
            </a:extLst>
          </p:cNvPr>
          <p:cNvSpPr/>
          <p:nvPr/>
        </p:nvSpPr>
        <p:spPr>
          <a:xfrm>
            <a:off x="4053479" y="637345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7EA4B5D-034D-475A-9971-2C238949BEDA}"/>
              </a:ext>
            </a:extLst>
          </p:cNvPr>
          <p:cNvSpPr/>
          <p:nvPr/>
        </p:nvSpPr>
        <p:spPr>
          <a:xfrm>
            <a:off x="4558630" y="637345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D2866D64-2C4C-4277-8C7A-7CF182D6E3B1}"/>
              </a:ext>
            </a:extLst>
          </p:cNvPr>
          <p:cNvSpPr/>
          <p:nvPr/>
        </p:nvSpPr>
        <p:spPr>
          <a:xfrm>
            <a:off x="4093921" y="64100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C2AE9E92-4FDC-4EFC-90BE-A9F42280C7AF}"/>
              </a:ext>
            </a:extLst>
          </p:cNvPr>
          <p:cNvSpPr/>
          <p:nvPr/>
        </p:nvSpPr>
        <p:spPr>
          <a:xfrm>
            <a:off x="4304421" y="64100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4A5AF539-4FFE-4EFA-BF22-4D8F3442DD4B}"/>
              </a:ext>
            </a:extLst>
          </p:cNvPr>
          <p:cNvSpPr/>
          <p:nvPr/>
        </p:nvSpPr>
        <p:spPr>
          <a:xfrm>
            <a:off x="4600450" y="64089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E0BA4EFA-F172-4B2C-ACF8-D51B8108C5A0}"/>
              </a:ext>
            </a:extLst>
          </p:cNvPr>
          <p:cNvSpPr/>
          <p:nvPr/>
        </p:nvSpPr>
        <p:spPr>
          <a:xfrm>
            <a:off x="4810950" y="64089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62370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1007186" y="2623138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(2, 2, 2,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5436977" y="2623138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4164764" y="3272219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577823" y="3023248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4255378" y="262313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5094134" y="326930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794552" y="3023248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4991000" y="4620998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4192559" y="494691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313C4D7-FEBE-4C7C-8A2F-7A212EBC7028}"/>
              </a:ext>
            </a:extLst>
          </p:cNvPr>
          <p:cNvGrpSpPr/>
          <p:nvPr/>
        </p:nvGrpSpPr>
        <p:grpSpPr>
          <a:xfrm>
            <a:off x="-1444961" y="3912246"/>
            <a:ext cx="5485888" cy="1407847"/>
            <a:chOff x="-1444961" y="3912246"/>
            <a:chExt cx="9631650" cy="2471777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2EE7B0C-0CA9-4D63-9FF1-3D420A450A7A}"/>
                </a:ext>
              </a:extLst>
            </p:cNvPr>
            <p:cNvSpPr/>
            <p:nvPr/>
          </p:nvSpPr>
          <p:spPr>
            <a:xfrm>
              <a:off x="-1444961" y="3912246"/>
              <a:ext cx="9631650" cy="24717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4A76CA3C-065E-4560-B16B-FD2D8A2E0E36}"/>
                </a:ext>
              </a:extLst>
            </p:cNvPr>
            <p:cNvSpPr/>
            <p:nvPr/>
          </p:nvSpPr>
          <p:spPr>
            <a:xfrm>
              <a:off x="-1328494" y="400162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79AC87AA-0FBC-47C7-91F1-E53F286F7B7E}"/>
                </a:ext>
              </a:extLst>
            </p:cNvPr>
            <p:cNvGrpSpPr/>
            <p:nvPr/>
          </p:nvGrpSpPr>
          <p:grpSpPr>
            <a:xfrm>
              <a:off x="-1249904" y="4101158"/>
              <a:ext cx="9241536" cy="917448"/>
              <a:chOff x="-1033014" y="5998594"/>
              <a:chExt cx="9241536" cy="917448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56ACB01-3AEB-4202-BFEF-12D3E4F9F903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72CDD8D-B568-4844-84CB-7DCE0C1CBE38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1A3613E5-0DA0-4B82-9C68-B835B2E810D4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B6DBA96E-5C4C-4E07-A091-8E6E215A34F9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46CDFA3A-B1FC-4936-8C54-7196738AFDF8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A400D41E-9B4D-4EB1-804A-05A667E2DFFA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C62699D7-84D9-4996-AECF-F8F428D7E64F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42B8FD4D-AB91-4DB0-BE52-92160DC7A264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C3B5A95-2196-43F8-A940-B3136E49448E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CFE4EAC2-7C3E-4128-BE2F-B8A7A19C3E67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E0460CAF-8698-4397-AE1C-68AFA21D48F9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BA94FF08-18B0-4D26-814A-9193FED29E18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3F4488AB-9A5B-4A84-99D6-0297B798B1BB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5BC53909-1C52-46B2-B11E-A287D4C980B6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62AF139-1A86-472F-BFD2-8753D7CF7CBA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9FED7E2-5C15-4246-9E00-912A006BC68A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EA71B652-397A-4FCF-BF2D-AC4E05CBEC90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FC2FA757-293C-4666-949C-4C4D836B5401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C18F09FE-10B4-4F93-A20B-B78FCE204D75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93356B55-DECC-4D0C-84F1-37C7EFC442B2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92888749-DE22-40E8-905F-4EE223FB4494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F1CFAF44-5B34-464F-A120-D3F15F9D6E48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1E195ACB-ECC2-4BBC-A361-D88A7E913E04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3E1E7DCA-BA21-4A8B-9535-65D2EBD6163A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C7D1A423-BDB7-4A95-A549-EDCF3FA696BE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67730F80-1FDF-46CB-9753-B73DD8B906A9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736427C9-38EA-415F-BC24-65F8BB78412B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C1B9859C-199A-4EF2-AAAC-D69B84C684CE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BD314CCF-D17A-487E-BA02-70A2BCFE5AB7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9D8B0B0A-17F9-4ACD-A653-B4B12F0615C7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D7365CF1-A79B-4539-A642-F319FE55622C}"/>
                </a:ext>
              </a:extLst>
            </p:cNvPr>
            <p:cNvSpPr/>
            <p:nvPr/>
          </p:nvSpPr>
          <p:spPr>
            <a:xfrm>
              <a:off x="-1328494" y="518349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43" name="그룹 242">
              <a:extLst>
                <a:ext uri="{FF2B5EF4-FFF2-40B4-BE49-F238E27FC236}">
                  <a16:creationId xmlns:a16="http://schemas.microsoft.com/office/drawing/2014/main" id="{8BCC5FBB-D2B4-4607-9FA1-053D8EB4E2AF}"/>
                </a:ext>
              </a:extLst>
            </p:cNvPr>
            <p:cNvGrpSpPr/>
            <p:nvPr/>
          </p:nvGrpSpPr>
          <p:grpSpPr>
            <a:xfrm>
              <a:off x="-1249904" y="5283028"/>
              <a:ext cx="9241536" cy="917448"/>
              <a:chOff x="-1033014" y="5998594"/>
              <a:chExt cx="9241536" cy="917448"/>
            </a:xfrm>
          </p:grpSpPr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DCCDC9FD-BF45-448D-94A2-7F127C3E9367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D1B1B5F2-6F13-4D2E-94D1-6DE891D9E6C4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2ADB9F24-6396-484F-9544-8E4BB5569C1D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2E6D84CA-0FB3-4B28-8A2D-7B597797F605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6FE7A0C9-AA4B-4C70-88EA-27260F1BC1E4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86C5CC41-D07E-44D9-A9EB-EAB6742FC6B4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EC7B6A59-B09E-43F4-A7E0-763E687B19B3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91D7E941-1450-4A41-8C8C-4A77A4678BC9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1EDE0F31-8537-4B5C-BDC6-A9AB6261D6D3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307E68A6-E281-4213-8EE2-61608974F754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9277A738-F294-4D31-96A8-D2354725E3A9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EA972AD4-4A16-4BA8-8D06-6E6F9DB85889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6" name="직사각형 255">
                <a:extLst>
                  <a:ext uri="{FF2B5EF4-FFF2-40B4-BE49-F238E27FC236}">
                    <a16:creationId xmlns:a16="http://schemas.microsoft.com/office/drawing/2014/main" id="{9F97CD70-EA29-4F9C-B260-A83D15094A8D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895EA352-BABE-41F1-92B9-DA5E9062CF86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838BC53E-3A3F-47E2-A765-8BC09C40931E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D06CE760-70CC-463A-8315-D5FE35874A65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F5DC6875-5347-40EB-AF3F-79AE3895FD76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9EBA1A73-FE21-4052-86F6-4EB5DBF6200F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18007F57-D179-4EE0-9DDB-5E3EB14924FC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4CBE706E-4860-46E1-989B-BCA49FD8045C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83C7B99C-C49B-4C94-8AB8-CB1F6BA35A99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B482A771-8A7D-4930-89A5-123B55214FC7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BCDC15D9-F1BE-4350-ABF6-98E8797E9F27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F2842B9E-52EF-4ABE-99BF-120BBB6E3F86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A09274E9-F9C7-49FF-98DE-7C48F0C4E061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7658103-ED18-4FB0-A0CF-FBE0EBA7F1A2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70F26A9B-B5B7-4710-A2A1-25B3A9080794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3F27AD0B-E23E-4A49-AAC6-8799BD85864A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2" name="직사각형 271">
                <a:extLst>
                  <a:ext uri="{FF2B5EF4-FFF2-40B4-BE49-F238E27FC236}">
                    <a16:creationId xmlns:a16="http://schemas.microsoft.com/office/drawing/2014/main" id="{8AA1203E-4B09-44DB-8DC1-1F46014A9116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3" name="직사각형 272">
                <a:extLst>
                  <a:ext uri="{FF2B5EF4-FFF2-40B4-BE49-F238E27FC236}">
                    <a16:creationId xmlns:a16="http://schemas.microsoft.com/office/drawing/2014/main" id="{1C957114-D23D-4764-B948-44F955D2562B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00FB5D4-5501-4CB0-9144-299BDFE2BD3A}"/>
              </a:ext>
            </a:extLst>
          </p:cNvPr>
          <p:cNvGrpSpPr/>
          <p:nvPr/>
        </p:nvGrpSpPr>
        <p:grpSpPr>
          <a:xfrm>
            <a:off x="5635184" y="4179526"/>
            <a:ext cx="2669917" cy="1295337"/>
            <a:chOff x="5635184" y="4179526"/>
            <a:chExt cx="3298752" cy="1600422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24D0AF0A-B807-49A8-812B-A2EB7D0D8769}"/>
                </a:ext>
              </a:extLst>
            </p:cNvPr>
            <p:cNvGrpSpPr/>
            <p:nvPr/>
          </p:nvGrpSpPr>
          <p:grpSpPr>
            <a:xfrm>
              <a:off x="5635184" y="4179526"/>
              <a:ext cx="1649376" cy="1600422"/>
              <a:chOff x="9247792" y="3751369"/>
              <a:chExt cx="1649376" cy="160042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41AE0D1-7721-47C0-AB0A-0F958D2F479F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2D97D99F-6AB5-4A30-A327-01994273C257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6D9DC76F-BF35-4A73-BD40-AE8D32CFDF49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1728DF3A-8116-4395-A150-473762A67B3C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B8E4079F-AD33-4935-8238-EEB7EC1D5F1F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46F01F83-7E87-4484-B201-1147BF6C187B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1789DBD0-223D-4D02-9AB2-26CB7636C6EF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B60B960C-11F3-461D-BE22-AF0CBCD6FDED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B00ED35E-188E-4FA8-8900-C2DA057D6129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153E67A3-1894-47EA-B7B3-9BEB3415A24E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DC24B5AD-6E50-4D77-838C-683F0865A17B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55905BD-5F87-450E-A62C-DAB28EC18199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363D2F05-9F8A-446C-9912-BD1C94872401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140D4F08-4D4D-466C-B694-07CBDF1ECFDA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16F99AB0-73BC-4797-A621-D461EF1B9DAA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9ED254E3-4D53-4403-B8E4-F365C93D3F3B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90" name="그룹 289">
              <a:extLst>
                <a:ext uri="{FF2B5EF4-FFF2-40B4-BE49-F238E27FC236}">
                  <a16:creationId xmlns:a16="http://schemas.microsoft.com/office/drawing/2014/main" id="{9AFEE4D3-8807-4733-8D0C-DE1E8138872D}"/>
                </a:ext>
              </a:extLst>
            </p:cNvPr>
            <p:cNvGrpSpPr/>
            <p:nvPr/>
          </p:nvGrpSpPr>
          <p:grpSpPr>
            <a:xfrm>
              <a:off x="7284560" y="4179526"/>
              <a:ext cx="1649376" cy="1600422"/>
              <a:chOff x="9247792" y="3751369"/>
              <a:chExt cx="1649376" cy="1600422"/>
            </a:xfrm>
          </p:grpSpPr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56958215-132A-43C5-A0FB-46BD68C8E0B5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5484FB76-9B29-4553-BA15-4F5323AA3F0B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7779AC3F-AEA6-4FFE-80E3-F20358C5E380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5B07FB51-5C07-409E-A597-4F8BB9A859A7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3D4D1481-19B2-4141-9D34-CA8C8637ADEA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F9CF40BD-4CFF-4EBB-A619-20C95AE8B593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05987792-C5B9-40E2-9EE5-BE2D73F2E66E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0A761BBF-EE04-4741-9870-660DFAE74B55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013AC178-0C3C-4FE7-9719-CA60779FAD1F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006E2C31-1B1B-4B85-9CDB-4CEB84499BA6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49A251CB-2F4A-4A45-8F81-76F27D6881E2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8BD27A3F-1B07-44D0-8534-4629CEC1979E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CA142CE3-F14B-4578-B34A-96B3338CD1DF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4" name="직사각형 303">
                <a:extLst>
                  <a:ext uri="{FF2B5EF4-FFF2-40B4-BE49-F238E27FC236}">
                    <a16:creationId xmlns:a16="http://schemas.microsoft.com/office/drawing/2014/main" id="{C4E7EC6D-1439-4098-935D-3CE9DEE565E5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5" name="직사각형 304">
                <a:extLst>
                  <a:ext uri="{FF2B5EF4-FFF2-40B4-BE49-F238E27FC236}">
                    <a16:creationId xmlns:a16="http://schemas.microsoft.com/office/drawing/2014/main" id="{39D5A927-24D4-4279-AC9C-0F865378438D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70AFFB84-28F2-4FDF-B255-4C828F3FFB59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8C95B43-7EB2-41EE-81AC-1ABA6D6A8874}"/>
              </a:ext>
            </a:extLst>
          </p:cNvPr>
          <p:cNvSpPr txBox="1"/>
          <p:nvPr/>
        </p:nvSpPr>
        <p:spPr>
          <a:xfrm>
            <a:off x="5506074" y="37297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317E4ADC-53E3-4AF9-9C48-2089AA35554E}"/>
              </a:ext>
            </a:extLst>
          </p:cNvPr>
          <p:cNvSpPr txBox="1"/>
          <p:nvPr/>
        </p:nvSpPr>
        <p:spPr>
          <a:xfrm>
            <a:off x="7220005" y="372972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8BBC7180-BEE3-4F1E-B8C5-5CD2264EB01A}"/>
              </a:ext>
            </a:extLst>
          </p:cNvPr>
          <p:cNvGrpSpPr/>
          <p:nvPr/>
        </p:nvGrpSpPr>
        <p:grpSpPr>
          <a:xfrm>
            <a:off x="-1444961" y="5335765"/>
            <a:ext cx="5485888" cy="1407847"/>
            <a:chOff x="-1444961" y="3912246"/>
            <a:chExt cx="9631650" cy="2471777"/>
          </a:xfrm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7A0623B8-91E1-41A0-A00A-5E644C46E03A}"/>
                </a:ext>
              </a:extLst>
            </p:cNvPr>
            <p:cNvSpPr/>
            <p:nvPr/>
          </p:nvSpPr>
          <p:spPr>
            <a:xfrm>
              <a:off x="-1444961" y="3912246"/>
              <a:ext cx="9631650" cy="24717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A989AFF0-561D-4398-A955-B84FAC485F9E}"/>
                </a:ext>
              </a:extLst>
            </p:cNvPr>
            <p:cNvSpPr/>
            <p:nvPr/>
          </p:nvSpPr>
          <p:spPr>
            <a:xfrm>
              <a:off x="-1328494" y="400162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50B49890-9CEE-4AE6-9A49-6A78257D74EA}"/>
                </a:ext>
              </a:extLst>
            </p:cNvPr>
            <p:cNvGrpSpPr/>
            <p:nvPr/>
          </p:nvGrpSpPr>
          <p:grpSpPr>
            <a:xfrm>
              <a:off x="-1249904" y="4101158"/>
              <a:ext cx="9241536" cy="917448"/>
              <a:chOff x="-1033014" y="5998594"/>
              <a:chExt cx="9241536" cy="917448"/>
            </a:xfrm>
          </p:grpSpPr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950C6DE3-A8C8-4DDD-920A-619A65AC12AA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4EFEA5ED-E917-4724-8F40-47C98D95CF69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37BBAEF2-2758-4441-942A-67FA67DE7FE6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541879DA-5DE7-466A-B55E-661C76C7BDD9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70DBA69E-CFF6-4F22-86AA-C6A22BE249CD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A13F3485-72FD-453F-8CF0-E5136D427DFB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39F9BE13-EEC7-4945-A575-A22554106FE2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9" name="직사각형 198">
                <a:extLst>
                  <a:ext uri="{FF2B5EF4-FFF2-40B4-BE49-F238E27FC236}">
                    <a16:creationId xmlns:a16="http://schemas.microsoft.com/office/drawing/2014/main" id="{66FA429D-9EDC-41FA-ACBC-6CFDD21F6D92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E76FBC80-81C4-4A38-8DAB-4C599F5D2BE3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6F07550F-8835-4A16-A970-2594EFBBFAA8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AAB1CAF8-0846-4697-84D5-655C24B1A266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B060DA25-AB06-4416-8974-3758B67727E8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BF428933-BE4E-402B-86CA-08E6062FC916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F4EC08B9-97DD-480E-AFAB-8C9F4412437E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EE1EAF31-C68F-41F4-BC77-6754E6E0A798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6AEC7626-5979-4425-AA1B-8C832E3C47F9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DF6FA6C1-CCA3-4477-9B86-1A2699775481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7AE3758D-C093-4703-AED6-BFE369B013DD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6CB64B74-54EF-40A0-AD24-4311BAEAE80C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0CDD6C57-8550-41E0-A8AE-04FD6B1733FB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AEBB5D46-1F07-405A-881F-833C5F396739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3DE68476-DB59-4479-9960-560A1BAD625D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5BAB2FD8-060B-4DB6-9CA4-031DFF4F307F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58B83794-4F8A-4F2B-8DC6-890AA9D23854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1618F796-4C5C-495E-B143-4CB96E8BCB6C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0EDC272A-849F-4521-BEBC-FAA3E688A6D4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15024274-AB37-4452-B747-8E9196088C44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9" name="직사각형 218">
                <a:extLst>
                  <a:ext uri="{FF2B5EF4-FFF2-40B4-BE49-F238E27FC236}">
                    <a16:creationId xmlns:a16="http://schemas.microsoft.com/office/drawing/2014/main" id="{77340E26-C040-4968-A6F0-30A0013EE58B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0991A130-8655-4EFA-9CA2-BFEB05EDCF92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16BC5D1D-9A64-4F88-93B6-27C8A19BC1ED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B5B32B61-0CC2-4F5B-AAF8-A83FD3A9AF9F}"/>
                </a:ext>
              </a:extLst>
            </p:cNvPr>
            <p:cNvSpPr/>
            <p:nvPr/>
          </p:nvSpPr>
          <p:spPr>
            <a:xfrm>
              <a:off x="-1328494" y="518349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9D3197BC-7717-4F96-A4CF-F90A60DE26F4}"/>
                </a:ext>
              </a:extLst>
            </p:cNvPr>
            <p:cNvGrpSpPr/>
            <p:nvPr/>
          </p:nvGrpSpPr>
          <p:grpSpPr>
            <a:xfrm>
              <a:off x="-1249904" y="5283028"/>
              <a:ext cx="9241536" cy="917448"/>
              <a:chOff x="-1033014" y="5998594"/>
              <a:chExt cx="9241536" cy="917448"/>
            </a:xfrm>
          </p:grpSpPr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291EF973-29AF-49AD-B6A1-36E5EA7F3115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4B6AF3F1-5D46-49F8-A54E-97A433EDB453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6AB4293D-BC74-41C7-9F2B-F40028482CB3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23FEAF13-E1A2-42D8-9465-37B1D81BA133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83FB53A5-4D54-4512-B8C7-2E5334639467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ADFA8BFF-3F8B-4218-B52F-D25CE76D3FC7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E2E41FD1-0878-499D-87B3-8704057DA761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2BCCB834-B74E-48F3-87F3-74969D195302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8E427E26-C982-480A-9705-6B3E68979B57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5E75BD99-0403-47F1-8C3F-5A37FAD92A29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F704E951-FAC0-4FC3-9036-36E1E47EA8B8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DF7E999A-1471-43A1-85EB-80B797EF0309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2F597EC4-D2B2-44B5-BAB7-9C6CBF5C55A0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16731283-EAE0-4E02-A400-EAD6492E3C0D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4D3D3D21-A7DA-40DD-AACD-664A68A12553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01876647-6881-48FB-B9C3-2B0F382A7C4F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3ADB1FF0-7AF6-40A0-A4E0-91C673B14820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4C0A6CF6-9AC4-4903-AD5D-48BEA9824A12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26C18BDB-B3DD-420A-A085-AC323CDBA7F8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A1A1DB5E-E9B3-42B4-A38D-B05716D8648B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EDA01B94-49CA-45AD-BFD0-D33C3D883F57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1266BC91-9DBA-452D-B68D-797954C6E10B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C5BAD60F-3C13-41E0-941C-C8523FF11E30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25F57413-FB78-449A-9C11-5089385893E6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A20341B2-0E68-4ACA-8376-CD22AD65A400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3FFF5BD9-5547-4D04-9429-CEE5BAC8FAB0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5C46DBEC-5379-4062-84C0-BD57EF364A38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568F9D4C-FB8F-4BBB-B31D-7F8C29CE3FE4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D3D7BC12-AB58-414B-BB86-86ADE21EB585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AC1C4575-8734-4A53-AB9B-CEE954E8F981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AAD3EDB0-6B3B-4A3E-8FF4-5630551EF39F}"/>
              </a:ext>
            </a:extLst>
          </p:cNvPr>
          <p:cNvGrpSpPr/>
          <p:nvPr/>
        </p:nvGrpSpPr>
        <p:grpSpPr>
          <a:xfrm>
            <a:off x="124297" y="1454225"/>
            <a:ext cx="859536" cy="859536"/>
            <a:chOff x="914400" y="1402080"/>
            <a:chExt cx="859536" cy="859536"/>
          </a:xfrm>
        </p:grpSpPr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3DBC2969-DC29-4866-BA23-754D94130290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A679B8F5-D4A3-4DEE-9160-B4D0F297A88D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279FB95E-1FFA-40EF-977A-8EC37848C205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F4260F9C-EF5A-4D27-9926-6EEFECE04DB3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F39A0461-5937-4D73-96F5-1D478BA6770B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6C63987B-EEE0-446D-80B9-DAEB3D457A70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6138A032-F7C6-40C6-9FC2-3A6D8BF7D995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67A1B24F-2D27-48F7-A200-DA1FB6EC0730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71CC2944-DB8F-4F7A-8419-5579D714727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940A5F04-F08E-418D-9C71-D80B93C33740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A0E52142-7E92-490D-BB9D-EEEA1A9843BB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4" name="그룹 233">
            <a:extLst>
              <a:ext uri="{FF2B5EF4-FFF2-40B4-BE49-F238E27FC236}">
                <a16:creationId xmlns:a16="http://schemas.microsoft.com/office/drawing/2014/main" id="{09ADA1B1-CA84-42F3-9F05-45B5C2B8B341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8C11BEB3-F55E-46B1-97B4-CF8FE5AAB355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002525EB-815A-4BE8-B9B1-3025C454B791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E32E5877-F9B8-4BF4-83A9-229680E0F91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24CE3570-B3A0-479F-9D52-031D471F5202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9" name="TextBox 238">
            <a:extLst>
              <a:ext uri="{FF2B5EF4-FFF2-40B4-BE49-F238E27FC236}">
                <a16:creationId xmlns:a16="http://schemas.microsoft.com/office/drawing/2014/main" id="{74AD68DA-B3CD-4CE8-9488-238DE94E4314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BCCA21CC-CBED-4F32-B6BA-06F8A811BACD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74" name="그룹 273">
            <a:extLst>
              <a:ext uri="{FF2B5EF4-FFF2-40B4-BE49-F238E27FC236}">
                <a16:creationId xmlns:a16="http://schemas.microsoft.com/office/drawing/2014/main" id="{B3DDEBFF-FE83-4AB0-B6D0-5AFC3B1A2E81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1CDC9D03-A1DE-4919-86E7-07C9F6B6540B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BC55144F-A74C-4C08-BFEC-E276922134D4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7F8FF181-EBEF-45DA-8F12-E2CF32BB3BA5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5FA61EE2-F783-464F-A1C9-D596AAFBEEBB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9" name="TextBox 278">
            <a:extLst>
              <a:ext uri="{FF2B5EF4-FFF2-40B4-BE49-F238E27FC236}">
                <a16:creationId xmlns:a16="http://schemas.microsoft.com/office/drawing/2014/main" id="{13D0044A-A812-4AE1-8007-FE9A9A4AB219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5F874673-127B-44F1-B905-B7A29CB8067E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160ECC63-A114-475E-B446-504FF8E3A76A}"/>
              </a:ext>
            </a:extLst>
          </p:cNvPr>
          <p:cNvGrpSpPr/>
          <p:nvPr/>
        </p:nvGrpSpPr>
        <p:grpSpPr>
          <a:xfrm>
            <a:off x="-800906" y="1454225"/>
            <a:ext cx="859536" cy="859536"/>
            <a:chOff x="914400" y="1402080"/>
            <a:chExt cx="859536" cy="859536"/>
          </a:xfrm>
        </p:grpSpPr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524BBCC7-C3A5-4E34-BFE2-BCDAA2F3191D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2127F302-7885-469D-B4EA-36533DE81490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47A35800-ED0D-4A9E-90D1-C9A383F34DAB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85A79580-8BFC-4A3D-8327-1EA4FA0CE77F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A016BB0D-6EA1-43AE-A002-A990CCF7B43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F947D42-3365-4B40-8484-0AA476C29B3C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80C8B2DC-EAC0-4F7C-AEDB-AC2656729112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5EF92967-DA12-4872-BE2C-7C7C986E99C7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236A8F6C-1BD6-4C16-A7D9-9DA363A91AF7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26" name="그룹 325">
            <a:extLst>
              <a:ext uri="{FF2B5EF4-FFF2-40B4-BE49-F238E27FC236}">
                <a16:creationId xmlns:a16="http://schemas.microsoft.com/office/drawing/2014/main" id="{12401928-1E9C-45EA-A2E9-1F889B307BC8}"/>
              </a:ext>
            </a:extLst>
          </p:cNvPr>
          <p:cNvGrpSpPr/>
          <p:nvPr/>
        </p:nvGrpSpPr>
        <p:grpSpPr>
          <a:xfrm>
            <a:off x="3095243" y="1564089"/>
            <a:ext cx="573024" cy="573024"/>
            <a:chOff x="3198659" y="1425869"/>
            <a:chExt cx="573024" cy="573024"/>
          </a:xfrm>
        </p:grpSpPr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4E7144A3-9641-4CBD-8AF1-DB0794C46C3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E580EA9E-E5D8-4A51-B91A-64BC4D6E7FEB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4D05C4A7-988C-46A5-99FE-9F253130119F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DD197024-3BDD-461A-8172-4D974DAFE3CE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A8CDA8AB-51F0-4279-9215-8566D03DACC0}"/>
              </a:ext>
            </a:extLst>
          </p:cNvPr>
          <p:cNvSpPr/>
          <p:nvPr/>
        </p:nvSpPr>
        <p:spPr>
          <a:xfrm>
            <a:off x="2361031" y="152064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6E97C93A-F6D0-47D4-856A-D4958C27A184}"/>
              </a:ext>
            </a:extLst>
          </p:cNvPr>
          <p:cNvGrpSpPr/>
          <p:nvPr/>
        </p:nvGrpSpPr>
        <p:grpSpPr>
          <a:xfrm>
            <a:off x="125297" y="2554217"/>
            <a:ext cx="859536" cy="859536"/>
            <a:chOff x="914400" y="1402080"/>
            <a:chExt cx="859536" cy="859536"/>
          </a:xfrm>
        </p:grpSpPr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DE057983-FB90-40D8-AF4E-66EA9F4F9700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AC000EDD-650E-4850-99BF-FBFABF35B1EA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CD86E6F0-2065-40DC-9FAF-2FB2946BEC66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6CBCB7F3-90E2-4A7E-A8A1-C85246EC8E8D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345B7F84-6DCB-4F79-A2F2-61D6BD289DF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FA396DEF-D858-42DE-8FC9-7EA2DB6D0C4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06E08E9E-D2E1-4708-A242-636C7B354D58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EB8636ED-04AA-43F3-B6E3-765BB50E0DFA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D0C07967-7FFC-4316-95A5-36ABBB7F447B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5" name="그룹 364">
            <a:extLst>
              <a:ext uri="{FF2B5EF4-FFF2-40B4-BE49-F238E27FC236}">
                <a16:creationId xmlns:a16="http://schemas.microsoft.com/office/drawing/2014/main" id="{B969594C-35CD-4169-9123-C9D854F82978}"/>
              </a:ext>
            </a:extLst>
          </p:cNvPr>
          <p:cNvGrpSpPr/>
          <p:nvPr/>
        </p:nvGrpSpPr>
        <p:grpSpPr>
          <a:xfrm>
            <a:off x="-789686" y="2549358"/>
            <a:ext cx="859536" cy="859536"/>
            <a:chOff x="914400" y="1402080"/>
            <a:chExt cx="859536" cy="859536"/>
          </a:xfrm>
        </p:grpSpPr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0B55DB6F-B560-429C-BB12-66F1EA37033E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78E2449A-AF09-4C5D-B273-4F1C00C979FF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2487CA35-D503-4D1B-B6C8-647ED4673961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3C305A98-0581-4D22-B588-22A77354BD88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F81D5391-52F5-4972-8801-8B7E29C5D6E0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85A3C79F-7154-4C9B-8EBF-5053BFBD3E24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D545CD14-A260-492F-BA02-4E91ED024E7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350E12A3-C7FE-46D1-89AB-1225BCD40CF9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7798A5BD-AC20-4A1B-8417-C73315A38B4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75" name="그룹 374">
            <a:extLst>
              <a:ext uri="{FF2B5EF4-FFF2-40B4-BE49-F238E27FC236}">
                <a16:creationId xmlns:a16="http://schemas.microsoft.com/office/drawing/2014/main" id="{051D49C5-CD3E-42DF-9171-B7FF45BD5064}"/>
              </a:ext>
            </a:extLst>
          </p:cNvPr>
          <p:cNvGrpSpPr/>
          <p:nvPr/>
        </p:nvGrpSpPr>
        <p:grpSpPr>
          <a:xfrm>
            <a:off x="3925754" y="1419510"/>
            <a:ext cx="573024" cy="573024"/>
            <a:chOff x="3198659" y="1425869"/>
            <a:chExt cx="573024" cy="573024"/>
          </a:xfrm>
        </p:grpSpPr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7864814-9B20-41C1-8EE0-10164F8BE3BB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15DD0AE6-49E0-4CB1-AFD2-058EC7A82008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7E9AAF85-0504-4E73-93A3-7966F97617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F22F372A-F774-4794-BE66-7FC580000B1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0" name="그룹 379">
            <a:extLst>
              <a:ext uri="{FF2B5EF4-FFF2-40B4-BE49-F238E27FC236}">
                <a16:creationId xmlns:a16="http://schemas.microsoft.com/office/drawing/2014/main" id="{3E223C77-FDC1-4F9E-AF63-14756294E2E2}"/>
              </a:ext>
            </a:extLst>
          </p:cNvPr>
          <p:cNvGrpSpPr/>
          <p:nvPr/>
        </p:nvGrpSpPr>
        <p:grpSpPr>
          <a:xfrm>
            <a:off x="3822338" y="1557730"/>
            <a:ext cx="573024" cy="573024"/>
            <a:chOff x="3198659" y="1425869"/>
            <a:chExt cx="573024" cy="573024"/>
          </a:xfrm>
        </p:grpSpPr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9D8C16DF-986E-4A50-B242-3D014F64170E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8F9B13A4-59D4-4EC0-A437-EFBA319799C6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3" name="직사각형 382">
              <a:extLst>
                <a:ext uri="{FF2B5EF4-FFF2-40B4-BE49-F238E27FC236}">
                  <a16:creationId xmlns:a16="http://schemas.microsoft.com/office/drawing/2014/main" id="{962749E4-A915-4FB4-A286-EA5610A10BD2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305CEF82-7526-437C-A21A-F6B822ABA4FE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5" name="그룹 384">
            <a:extLst>
              <a:ext uri="{FF2B5EF4-FFF2-40B4-BE49-F238E27FC236}">
                <a16:creationId xmlns:a16="http://schemas.microsoft.com/office/drawing/2014/main" id="{3A2D9378-B534-4183-9E1B-AF38F7BF8EA5}"/>
              </a:ext>
            </a:extLst>
          </p:cNvPr>
          <p:cNvGrpSpPr/>
          <p:nvPr/>
        </p:nvGrpSpPr>
        <p:grpSpPr>
          <a:xfrm>
            <a:off x="4652849" y="1413151"/>
            <a:ext cx="573024" cy="573024"/>
            <a:chOff x="3198659" y="1425869"/>
            <a:chExt cx="573024" cy="573024"/>
          </a:xfrm>
        </p:grpSpPr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8FA033F8-1746-4C7B-9581-912164C3F9F1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C279C06C-3BB4-47AB-A5A0-C4B7A2493F86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2667EA3C-7A62-4F4C-8B2B-BB27A00E07BF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F3CC2EE5-237A-4460-977F-AE2B130E310A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0" name="그룹 389">
            <a:extLst>
              <a:ext uri="{FF2B5EF4-FFF2-40B4-BE49-F238E27FC236}">
                <a16:creationId xmlns:a16="http://schemas.microsoft.com/office/drawing/2014/main" id="{514FB30A-3BFA-403D-9D41-86AD09471C5B}"/>
              </a:ext>
            </a:extLst>
          </p:cNvPr>
          <p:cNvGrpSpPr/>
          <p:nvPr/>
        </p:nvGrpSpPr>
        <p:grpSpPr>
          <a:xfrm>
            <a:off x="4549433" y="1551371"/>
            <a:ext cx="573024" cy="573024"/>
            <a:chOff x="3198659" y="1425869"/>
            <a:chExt cx="573024" cy="573024"/>
          </a:xfrm>
        </p:grpSpPr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9CE066CF-4B7A-4888-B076-EFBD419963F2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50D5D630-C803-43CF-8B39-BCE5995869FA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CA117077-E3A3-4A27-BE6C-AE369E907BFB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D832EA79-F2AE-4FB0-A22A-EBA0D285F856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CD63F7D3-48F8-47C3-AC0B-E20B39230B35}"/>
              </a:ext>
            </a:extLst>
          </p:cNvPr>
          <p:cNvSpPr/>
          <p:nvPr/>
        </p:nvSpPr>
        <p:spPr>
          <a:xfrm>
            <a:off x="-792179" y="1454570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FBEC18D4-B995-4C0D-AFF4-D0B826C32EFD}"/>
              </a:ext>
            </a:extLst>
          </p:cNvPr>
          <p:cNvSpPr/>
          <p:nvPr/>
        </p:nvSpPr>
        <p:spPr>
          <a:xfrm>
            <a:off x="130303" y="1463853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FDDAFA1F-EB25-4FD8-80F3-F5DC914AC7E5}"/>
              </a:ext>
            </a:extLst>
          </p:cNvPr>
          <p:cNvSpPr/>
          <p:nvPr/>
        </p:nvSpPr>
        <p:spPr>
          <a:xfrm>
            <a:off x="-792179" y="254935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45982459-D488-4399-9DC8-890F59D9AEF4}"/>
              </a:ext>
            </a:extLst>
          </p:cNvPr>
          <p:cNvSpPr/>
          <p:nvPr/>
        </p:nvSpPr>
        <p:spPr>
          <a:xfrm>
            <a:off x="130303" y="2563845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99" name="그룹 398">
            <a:extLst>
              <a:ext uri="{FF2B5EF4-FFF2-40B4-BE49-F238E27FC236}">
                <a16:creationId xmlns:a16="http://schemas.microsoft.com/office/drawing/2014/main" id="{FECD63E2-2751-4E10-884F-43FDABE15A60}"/>
              </a:ext>
            </a:extLst>
          </p:cNvPr>
          <p:cNvGrpSpPr/>
          <p:nvPr/>
        </p:nvGrpSpPr>
        <p:grpSpPr>
          <a:xfrm>
            <a:off x="5633307" y="5490234"/>
            <a:ext cx="2669917" cy="1295337"/>
            <a:chOff x="5635184" y="4179526"/>
            <a:chExt cx="3298752" cy="1600422"/>
          </a:xfrm>
        </p:grpSpPr>
        <p:grpSp>
          <p:nvGrpSpPr>
            <p:cNvPr id="400" name="그룹 399">
              <a:extLst>
                <a:ext uri="{FF2B5EF4-FFF2-40B4-BE49-F238E27FC236}">
                  <a16:creationId xmlns:a16="http://schemas.microsoft.com/office/drawing/2014/main" id="{7505A65A-A69F-4958-B00B-01F32AEE9DC5}"/>
                </a:ext>
              </a:extLst>
            </p:cNvPr>
            <p:cNvGrpSpPr/>
            <p:nvPr/>
          </p:nvGrpSpPr>
          <p:grpSpPr>
            <a:xfrm>
              <a:off x="5635184" y="4179526"/>
              <a:ext cx="1649376" cy="1600422"/>
              <a:chOff x="9247792" y="3751369"/>
              <a:chExt cx="1649376" cy="1600422"/>
            </a:xfrm>
          </p:grpSpPr>
          <p:sp>
            <p:nvSpPr>
              <p:cNvPr id="418" name="직사각형 417">
                <a:extLst>
                  <a:ext uri="{FF2B5EF4-FFF2-40B4-BE49-F238E27FC236}">
                    <a16:creationId xmlns:a16="http://schemas.microsoft.com/office/drawing/2014/main" id="{818AAD00-A6B8-4BB8-AC0C-6FDF92B423EA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9" name="직사각형 418">
                <a:extLst>
                  <a:ext uri="{FF2B5EF4-FFF2-40B4-BE49-F238E27FC236}">
                    <a16:creationId xmlns:a16="http://schemas.microsoft.com/office/drawing/2014/main" id="{D98CDE4D-C9C1-4323-8F3D-2B310FD7ED30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0" name="직사각형 419">
                <a:extLst>
                  <a:ext uri="{FF2B5EF4-FFF2-40B4-BE49-F238E27FC236}">
                    <a16:creationId xmlns:a16="http://schemas.microsoft.com/office/drawing/2014/main" id="{69A5CF12-48E8-42F1-A2AE-F5FF56457646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FF683655-0665-4B54-8ACF-E2B156841D96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2" name="직사각형 421">
                <a:extLst>
                  <a:ext uri="{FF2B5EF4-FFF2-40B4-BE49-F238E27FC236}">
                    <a16:creationId xmlns:a16="http://schemas.microsoft.com/office/drawing/2014/main" id="{8125D9AF-A102-4D38-B02D-C4D24F7F5B2B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B02A2DFA-784C-43CF-B7BC-EAA3E7A1D49B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4" name="직사각형 423">
                <a:extLst>
                  <a:ext uri="{FF2B5EF4-FFF2-40B4-BE49-F238E27FC236}">
                    <a16:creationId xmlns:a16="http://schemas.microsoft.com/office/drawing/2014/main" id="{27D415AC-6F89-4B64-99A8-3BD0EAD8C3D3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5" name="직사각형 424">
                <a:extLst>
                  <a:ext uri="{FF2B5EF4-FFF2-40B4-BE49-F238E27FC236}">
                    <a16:creationId xmlns:a16="http://schemas.microsoft.com/office/drawing/2014/main" id="{7F144C35-BEBC-4638-81C5-052491740304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6" name="직사각형 425">
                <a:extLst>
                  <a:ext uri="{FF2B5EF4-FFF2-40B4-BE49-F238E27FC236}">
                    <a16:creationId xmlns:a16="http://schemas.microsoft.com/office/drawing/2014/main" id="{46CD09F7-DCB3-4654-BAD0-B3873D7B2187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7" name="직사각형 426">
                <a:extLst>
                  <a:ext uri="{FF2B5EF4-FFF2-40B4-BE49-F238E27FC236}">
                    <a16:creationId xmlns:a16="http://schemas.microsoft.com/office/drawing/2014/main" id="{2C032C23-56B5-4C59-A851-3C117FACE689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8" name="직사각형 427">
                <a:extLst>
                  <a:ext uri="{FF2B5EF4-FFF2-40B4-BE49-F238E27FC236}">
                    <a16:creationId xmlns:a16="http://schemas.microsoft.com/office/drawing/2014/main" id="{6237916F-341A-4750-8888-4262C113ADFA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9" name="직사각형 428">
                <a:extLst>
                  <a:ext uri="{FF2B5EF4-FFF2-40B4-BE49-F238E27FC236}">
                    <a16:creationId xmlns:a16="http://schemas.microsoft.com/office/drawing/2014/main" id="{54517555-53C3-4270-92C7-0C2103E5F1CB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0" name="직사각형 429">
                <a:extLst>
                  <a:ext uri="{FF2B5EF4-FFF2-40B4-BE49-F238E27FC236}">
                    <a16:creationId xmlns:a16="http://schemas.microsoft.com/office/drawing/2014/main" id="{09356788-E2BD-4A9D-BB62-2FE115BB2383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1" name="직사각형 430">
                <a:extLst>
                  <a:ext uri="{FF2B5EF4-FFF2-40B4-BE49-F238E27FC236}">
                    <a16:creationId xmlns:a16="http://schemas.microsoft.com/office/drawing/2014/main" id="{3A442BC3-A828-4EF1-BDCF-F69DF846D5FB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2" name="직사각형 431">
                <a:extLst>
                  <a:ext uri="{FF2B5EF4-FFF2-40B4-BE49-F238E27FC236}">
                    <a16:creationId xmlns:a16="http://schemas.microsoft.com/office/drawing/2014/main" id="{74286BD2-85B2-48C8-B469-02367A0613AB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3" name="직사각형 432">
                <a:extLst>
                  <a:ext uri="{FF2B5EF4-FFF2-40B4-BE49-F238E27FC236}">
                    <a16:creationId xmlns:a16="http://schemas.microsoft.com/office/drawing/2014/main" id="{CD364607-91C8-4D0B-9D6D-856173238173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1" name="그룹 400">
              <a:extLst>
                <a:ext uri="{FF2B5EF4-FFF2-40B4-BE49-F238E27FC236}">
                  <a16:creationId xmlns:a16="http://schemas.microsoft.com/office/drawing/2014/main" id="{E572DF01-C26B-43FC-8D38-9B0BAA16965F}"/>
                </a:ext>
              </a:extLst>
            </p:cNvPr>
            <p:cNvGrpSpPr/>
            <p:nvPr/>
          </p:nvGrpSpPr>
          <p:grpSpPr>
            <a:xfrm>
              <a:off x="7284560" y="4179526"/>
              <a:ext cx="1649376" cy="1600422"/>
              <a:chOff x="9247792" y="3751369"/>
              <a:chExt cx="1649376" cy="1600422"/>
            </a:xfrm>
          </p:grpSpPr>
          <p:sp>
            <p:nvSpPr>
              <p:cNvPr id="402" name="직사각형 401">
                <a:extLst>
                  <a:ext uri="{FF2B5EF4-FFF2-40B4-BE49-F238E27FC236}">
                    <a16:creationId xmlns:a16="http://schemas.microsoft.com/office/drawing/2014/main" id="{3F870A7A-0B4E-427C-865C-5C03582ACF22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3" name="직사각형 402">
                <a:extLst>
                  <a:ext uri="{FF2B5EF4-FFF2-40B4-BE49-F238E27FC236}">
                    <a16:creationId xmlns:a16="http://schemas.microsoft.com/office/drawing/2014/main" id="{BD3FB4A5-6105-45EF-8258-81057573F2E2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4" name="직사각형 403">
                <a:extLst>
                  <a:ext uri="{FF2B5EF4-FFF2-40B4-BE49-F238E27FC236}">
                    <a16:creationId xmlns:a16="http://schemas.microsoft.com/office/drawing/2014/main" id="{3F54ED40-17BB-4290-9C19-3FAE36FABAED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5" name="직사각형 404">
                <a:extLst>
                  <a:ext uri="{FF2B5EF4-FFF2-40B4-BE49-F238E27FC236}">
                    <a16:creationId xmlns:a16="http://schemas.microsoft.com/office/drawing/2014/main" id="{D93062E9-371F-4C62-B581-D7A7807A076A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6" name="직사각형 405">
                <a:extLst>
                  <a:ext uri="{FF2B5EF4-FFF2-40B4-BE49-F238E27FC236}">
                    <a16:creationId xmlns:a16="http://schemas.microsoft.com/office/drawing/2014/main" id="{7A5FDD6F-ACE6-4D69-BC4A-9D9FE17DFADA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7" name="직사각형 406">
                <a:extLst>
                  <a:ext uri="{FF2B5EF4-FFF2-40B4-BE49-F238E27FC236}">
                    <a16:creationId xmlns:a16="http://schemas.microsoft.com/office/drawing/2014/main" id="{AA60FBF2-378F-4F24-B4E7-A68D52680C67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8" name="직사각형 407">
                <a:extLst>
                  <a:ext uri="{FF2B5EF4-FFF2-40B4-BE49-F238E27FC236}">
                    <a16:creationId xmlns:a16="http://schemas.microsoft.com/office/drawing/2014/main" id="{EA8658E1-01A2-47B9-863A-265A37FED599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9" name="직사각형 408">
                <a:extLst>
                  <a:ext uri="{FF2B5EF4-FFF2-40B4-BE49-F238E27FC236}">
                    <a16:creationId xmlns:a16="http://schemas.microsoft.com/office/drawing/2014/main" id="{1AAC729E-47DB-4AF6-9A48-7E44EDA35084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0" name="직사각형 409">
                <a:extLst>
                  <a:ext uri="{FF2B5EF4-FFF2-40B4-BE49-F238E27FC236}">
                    <a16:creationId xmlns:a16="http://schemas.microsoft.com/office/drawing/2014/main" id="{9C39B21A-B6CC-4A73-BE3D-961645AD409B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1" name="직사각형 410">
                <a:extLst>
                  <a:ext uri="{FF2B5EF4-FFF2-40B4-BE49-F238E27FC236}">
                    <a16:creationId xmlns:a16="http://schemas.microsoft.com/office/drawing/2014/main" id="{CE864313-7E28-49C6-A15E-CF8DA5583359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2" name="직사각형 411">
                <a:extLst>
                  <a:ext uri="{FF2B5EF4-FFF2-40B4-BE49-F238E27FC236}">
                    <a16:creationId xmlns:a16="http://schemas.microsoft.com/office/drawing/2014/main" id="{4851F513-98F7-4C1F-83C6-FAA9AA3A9AD2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3" name="직사각형 412">
                <a:extLst>
                  <a:ext uri="{FF2B5EF4-FFF2-40B4-BE49-F238E27FC236}">
                    <a16:creationId xmlns:a16="http://schemas.microsoft.com/office/drawing/2014/main" id="{9C868773-A175-44C9-A89A-3A94A97FED6F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4" name="직사각형 413">
                <a:extLst>
                  <a:ext uri="{FF2B5EF4-FFF2-40B4-BE49-F238E27FC236}">
                    <a16:creationId xmlns:a16="http://schemas.microsoft.com/office/drawing/2014/main" id="{E85C5B67-CFA7-4A0D-84DA-BC4DAA7E9A63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5" name="직사각형 414">
                <a:extLst>
                  <a:ext uri="{FF2B5EF4-FFF2-40B4-BE49-F238E27FC236}">
                    <a16:creationId xmlns:a16="http://schemas.microsoft.com/office/drawing/2014/main" id="{18D512A2-9C4A-4B1A-9741-BA7E8689061E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6" name="직사각형 415">
                <a:extLst>
                  <a:ext uri="{FF2B5EF4-FFF2-40B4-BE49-F238E27FC236}">
                    <a16:creationId xmlns:a16="http://schemas.microsoft.com/office/drawing/2014/main" id="{666DD32C-1597-4D35-86C7-E9222D1C879A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7" name="직사각형 416">
                <a:extLst>
                  <a:ext uri="{FF2B5EF4-FFF2-40B4-BE49-F238E27FC236}">
                    <a16:creationId xmlns:a16="http://schemas.microsoft.com/office/drawing/2014/main" id="{23E1E5C7-6D27-4182-9D2B-5E8FBBBE2E70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434" name="TextBox 433">
            <a:extLst>
              <a:ext uri="{FF2B5EF4-FFF2-40B4-BE49-F238E27FC236}">
                <a16:creationId xmlns:a16="http://schemas.microsoft.com/office/drawing/2014/main" id="{00725DCB-C41E-4D82-9A44-A6ECC6F7E61D}"/>
              </a:ext>
            </a:extLst>
          </p:cNvPr>
          <p:cNvSpPr txBox="1"/>
          <p:nvPr/>
        </p:nvSpPr>
        <p:spPr>
          <a:xfrm>
            <a:off x="8339053" y="456227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04B9DE32-9F0C-4F0B-929E-7E84B7A0CD16}"/>
              </a:ext>
            </a:extLst>
          </p:cNvPr>
          <p:cNvSpPr txBox="1"/>
          <p:nvPr/>
        </p:nvSpPr>
        <p:spPr>
          <a:xfrm>
            <a:off x="8339053" y="583488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75332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56603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493292" y="75987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975293" y="1099570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3730246" y="78790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6228111" y="7943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6774414" y="1128511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014FC2-05B7-4B2B-899A-CC0211EF1971}"/>
              </a:ext>
            </a:extLst>
          </p:cNvPr>
          <p:cNvSpPr/>
          <p:nvPr/>
        </p:nvSpPr>
        <p:spPr>
          <a:xfrm>
            <a:off x="102770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7ADBDE7-FA16-4D35-B5CF-ABDD657CD68A}"/>
              </a:ext>
            </a:extLst>
          </p:cNvPr>
          <p:cNvSpPr/>
          <p:nvPr/>
        </p:nvSpPr>
        <p:spPr>
          <a:xfrm>
            <a:off x="148936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E4636A9-5B64-4A0B-9D1A-13AA6A826AC5}"/>
              </a:ext>
            </a:extLst>
          </p:cNvPr>
          <p:cNvSpPr/>
          <p:nvPr/>
        </p:nvSpPr>
        <p:spPr>
          <a:xfrm>
            <a:off x="195103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1875AEC-A24A-4C58-82F6-02439163AED3}"/>
              </a:ext>
            </a:extLst>
          </p:cNvPr>
          <p:cNvSpPr/>
          <p:nvPr/>
        </p:nvSpPr>
        <p:spPr>
          <a:xfrm>
            <a:off x="56603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695127-AF14-4C47-8409-CFB400CF006A}"/>
              </a:ext>
            </a:extLst>
          </p:cNvPr>
          <p:cNvSpPr/>
          <p:nvPr/>
        </p:nvSpPr>
        <p:spPr>
          <a:xfrm>
            <a:off x="102770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C75AE4A-2C8A-4BD6-99E4-2CCC8C37244B}"/>
              </a:ext>
            </a:extLst>
          </p:cNvPr>
          <p:cNvSpPr/>
          <p:nvPr/>
        </p:nvSpPr>
        <p:spPr>
          <a:xfrm>
            <a:off x="148936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F4EB1D-B7D4-41D0-9373-0DEEC659DCCA}"/>
              </a:ext>
            </a:extLst>
          </p:cNvPr>
          <p:cNvSpPr/>
          <p:nvPr/>
        </p:nvSpPr>
        <p:spPr>
          <a:xfrm>
            <a:off x="195103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6BA7708-E454-4FD6-BB04-E25AEEF1400D}"/>
              </a:ext>
            </a:extLst>
          </p:cNvPr>
          <p:cNvSpPr/>
          <p:nvPr/>
        </p:nvSpPr>
        <p:spPr>
          <a:xfrm>
            <a:off x="56603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25C49A6-2FFF-47F8-833B-21A473A011A2}"/>
              </a:ext>
            </a:extLst>
          </p:cNvPr>
          <p:cNvSpPr/>
          <p:nvPr/>
        </p:nvSpPr>
        <p:spPr>
          <a:xfrm>
            <a:off x="102770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06AD947-212E-4AD3-93A1-72E9244ABB8F}"/>
              </a:ext>
            </a:extLst>
          </p:cNvPr>
          <p:cNvSpPr/>
          <p:nvPr/>
        </p:nvSpPr>
        <p:spPr>
          <a:xfrm>
            <a:off x="148936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C69E9F-24AA-4848-B823-409A2B3C2C66}"/>
              </a:ext>
            </a:extLst>
          </p:cNvPr>
          <p:cNvSpPr/>
          <p:nvPr/>
        </p:nvSpPr>
        <p:spPr>
          <a:xfrm>
            <a:off x="195103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F68EAB0-F09D-464E-89AE-76823DC2C483}"/>
              </a:ext>
            </a:extLst>
          </p:cNvPr>
          <p:cNvSpPr/>
          <p:nvPr/>
        </p:nvSpPr>
        <p:spPr>
          <a:xfrm>
            <a:off x="56603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321012-7AEA-4598-B58D-DC9136E337DB}"/>
              </a:ext>
            </a:extLst>
          </p:cNvPr>
          <p:cNvSpPr/>
          <p:nvPr/>
        </p:nvSpPr>
        <p:spPr>
          <a:xfrm>
            <a:off x="102770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47B0E89-E87B-4160-B092-82A9AE09B831}"/>
              </a:ext>
            </a:extLst>
          </p:cNvPr>
          <p:cNvSpPr/>
          <p:nvPr/>
        </p:nvSpPr>
        <p:spPr>
          <a:xfrm>
            <a:off x="148936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BBEF656-A192-4004-8A59-0474A5DE6A50}"/>
              </a:ext>
            </a:extLst>
          </p:cNvPr>
          <p:cNvSpPr/>
          <p:nvPr/>
        </p:nvSpPr>
        <p:spPr>
          <a:xfrm>
            <a:off x="195103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0863510-6850-4D9C-BD41-ED5E26B33351}"/>
              </a:ext>
            </a:extLst>
          </p:cNvPr>
          <p:cNvSpPr/>
          <p:nvPr/>
        </p:nvSpPr>
        <p:spPr>
          <a:xfrm>
            <a:off x="4049364" y="160274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464CE24-882F-4903-98BB-1C5F4F150077}"/>
              </a:ext>
            </a:extLst>
          </p:cNvPr>
          <p:cNvSpPr/>
          <p:nvPr/>
        </p:nvSpPr>
        <p:spPr>
          <a:xfrm>
            <a:off x="4511029" y="160274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663B871-4073-4E53-AC01-BC03C7A61B75}"/>
              </a:ext>
            </a:extLst>
          </p:cNvPr>
          <p:cNvSpPr/>
          <p:nvPr/>
        </p:nvSpPr>
        <p:spPr>
          <a:xfrm>
            <a:off x="4049364" y="205722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61C907D-1740-4D92-BD99-2406CCB2F272}"/>
              </a:ext>
            </a:extLst>
          </p:cNvPr>
          <p:cNvSpPr/>
          <p:nvPr/>
        </p:nvSpPr>
        <p:spPr>
          <a:xfrm>
            <a:off x="4511029" y="205722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C9DD7D0-5055-4C8B-AF01-FD1253672ABD}"/>
              </a:ext>
            </a:extLst>
          </p:cNvPr>
          <p:cNvSpPr/>
          <p:nvPr/>
        </p:nvSpPr>
        <p:spPr>
          <a:xfrm>
            <a:off x="6347757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4483A4C-C924-4687-B59A-F034206F58A0}"/>
              </a:ext>
            </a:extLst>
          </p:cNvPr>
          <p:cNvSpPr/>
          <p:nvPr/>
        </p:nvSpPr>
        <p:spPr>
          <a:xfrm>
            <a:off x="6809422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16B4CDE-6E2C-4589-BE13-24F42D58807B}"/>
              </a:ext>
            </a:extLst>
          </p:cNvPr>
          <p:cNvSpPr/>
          <p:nvPr/>
        </p:nvSpPr>
        <p:spPr>
          <a:xfrm>
            <a:off x="7271087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B34D50-D080-498B-AFDA-30DB4FE0DB80}"/>
              </a:ext>
            </a:extLst>
          </p:cNvPr>
          <p:cNvSpPr/>
          <p:nvPr/>
        </p:nvSpPr>
        <p:spPr>
          <a:xfrm>
            <a:off x="6347757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E40DA2B-F5AC-4B56-9D01-6A0C7C1C6A8C}"/>
              </a:ext>
            </a:extLst>
          </p:cNvPr>
          <p:cNvSpPr/>
          <p:nvPr/>
        </p:nvSpPr>
        <p:spPr>
          <a:xfrm>
            <a:off x="6809422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BD64C-D3FF-48E0-8361-B11704ABECC5}"/>
              </a:ext>
            </a:extLst>
          </p:cNvPr>
          <p:cNvSpPr/>
          <p:nvPr/>
        </p:nvSpPr>
        <p:spPr>
          <a:xfrm>
            <a:off x="7271087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C1B0F85-4DFA-416A-A18B-3A452DDB91C6}"/>
              </a:ext>
            </a:extLst>
          </p:cNvPr>
          <p:cNvSpPr/>
          <p:nvPr/>
        </p:nvSpPr>
        <p:spPr>
          <a:xfrm>
            <a:off x="6347757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8FE934A-9B9D-4767-B800-70856332DA2F}"/>
              </a:ext>
            </a:extLst>
          </p:cNvPr>
          <p:cNvSpPr/>
          <p:nvPr/>
        </p:nvSpPr>
        <p:spPr>
          <a:xfrm>
            <a:off x="6809422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C49148A-B5D3-4FF4-BD91-34D572B59667}"/>
              </a:ext>
            </a:extLst>
          </p:cNvPr>
          <p:cNvSpPr/>
          <p:nvPr/>
        </p:nvSpPr>
        <p:spPr>
          <a:xfrm>
            <a:off x="7271087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4050892" y="1602748"/>
            <a:ext cx="921801" cy="9161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880A4CC-871A-4840-B0DE-829CE3004D39}"/>
              </a:ext>
            </a:extLst>
          </p:cNvPr>
          <p:cNvSpPr/>
          <p:nvPr/>
        </p:nvSpPr>
        <p:spPr>
          <a:xfrm>
            <a:off x="598672" y="1567463"/>
            <a:ext cx="911871" cy="9249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552A99F-B597-46C3-BBB6-A496931AD38B}"/>
              </a:ext>
            </a:extLst>
          </p:cNvPr>
          <p:cNvSpPr txBox="1"/>
          <p:nvPr/>
        </p:nvSpPr>
        <p:spPr>
          <a:xfrm>
            <a:off x="69850" y="3789801"/>
            <a:ext cx="104823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3, 3))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for y in range(filter_h):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y_max = y + stride*out_h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 in range(filter_w):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x_max = x + stride*out_w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col[:, :, y, x, :, :] = img[:, :, y:y_max:stride, x:x_max:stride]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A61B8FA-5138-4BBC-B23B-D2B9A14E8EEA}"/>
              </a:ext>
            </a:extLst>
          </p:cNvPr>
          <p:cNvSpPr txBox="1"/>
          <p:nvPr/>
        </p:nvSpPr>
        <p:spPr>
          <a:xfrm>
            <a:off x="7980842" y="1997839"/>
            <a:ext cx="286488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[[ 0.  1.  4.  5.]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[ 1.  2.  5.  6.]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[ 2.  3.  6.  7.]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[ 4.  5.  8.  9.]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[ 5.  6.  9. 10.]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[ 6.  7. 10. 11.]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[ 8.  9. 12. 13.]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[ 9. 10. 13. 14.]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[10. 11. 14. 15.]]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21809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56603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493292" y="75987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014FC2-05B7-4B2B-899A-CC0211EF1971}"/>
              </a:ext>
            </a:extLst>
          </p:cNvPr>
          <p:cNvSpPr/>
          <p:nvPr/>
        </p:nvSpPr>
        <p:spPr>
          <a:xfrm>
            <a:off x="102770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7ADBDE7-FA16-4D35-B5CF-ABDD657CD68A}"/>
              </a:ext>
            </a:extLst>
          </p:cNvPr>
          <p:cNvSpPr/>
          <p:nvPr/>
        </p:nvSpPr>
        <p:spPr>
          <a:xfrm>
            <a:off x="148936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E4636A9-5B64-4A0B-9D1A-13AA6A826AC5}"/>
              </a:ext>
            </a:extLst>
          </p:cNvPr>
          <p:cNvSpPr/>
          <p:nvPr/>
        </p:nvSpPr>
        <p:spPr>
          <a:xfrm>
            <a:off x="195103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1875AEC-A24A-4C58-82F6-02439163AED3}"/>
              </a:ext>
            </a:extLst>
          </p:cNvPr>
          <p:cNvSpPr/>
          <p:nvPr/>
        </p:nvSpPr>
        <p:spPr>
          <a:xfrm>
            <a:off x="56603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695127-AF14-4C47-8409-CFB400CF006A}"/>
              </a:ext>
            </a:extLst>
          </p:cNvPr>
          <p:cNvSpPr/>
          <p:nvPr/>
        </p:nvSpPr>
        <p:spPr>
          <a:xfrm>
            <a:off x="102770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C75AE4A-2C8A-4BD6-99E4-2CCC8C37244B}"/>
              </a:ext>
            </a:extLst>
          </p:cNvPr>
          <p:cNvSpPr/>
          <p:nvPr/>
        </p:nvSpPr>
        <p:spPr>
          <a:xfrm>
            <a:off x="148936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F4EB1D-B7D4-41D0-9373-0DEEC659DCCA}"/>
              </a:ext>
            </a:extLst>
          </p:cNvPr>
          <p:cNvSpPr/>
          <p:nvPr/>
        </p:nvSpPr>
        <p:spPr>
          <a:xfrm>
            <a:off x="195103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6BA7708-E454-4FD6-BB04-E25AEEF1400D}"/>
              </a:ext>
            </a:extLst>
          </p:cNvPr>
          <p:cNvSpPr/>
          <p:nvPr/>
        </p:nvSpPr>
        <p:spPr>
          <a:xfrm>
            <a:off x="56603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25C49A6-2FFF-47F8-833B-21A473A011A2}"/>
              </a:ext>
            </a:extLst>
          </p:cNvPr>
          <p:cNvSpPr/>
          <p:nvPr/>
        </p:nvSpPr>
        <p:spPr>
          <a:xfrm>
            <a:off x="102770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06AD947-212E-4AD3-93A1-72E9244ABB8F}"/>
              </a:ext>
            </a:extLst>
          </p:cNvPr>
          <p:cNvSpPr/>
          <p:nvPr/>
        </p:nvSpPr>
        <p:spPr>
          <a:xfrm>
            <a:off x="148936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C69E9F-24AA-4848-B823-409A2B3C2C66}"/>
              </a:ext>
            </a:extLst>
          </p:cNvPr>
          <p:cNvSpPr/>
          <p:nvPr/>
        </p:nvSpPr>
        <p:spPr>
          <a:xfrm>
            <a:off x="195103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F68EAB0-F09D-464E-89AE-76823DC2C483}"/>
              </a:ext>
            </a:extLst>
          </p:cNvPr>
          <p:cNvSpPr/>
          <p:nvPr/>
        </p:nvSpPr>
        <p:spPr>
          <a:xfrm>
            <a:off x="56603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321012-7AEA-4598-B58D-DC9136E337DB}"/>
              </a:ext>
            </a:extLst>
          </p:cNvPr>
          <p:cNvSpPr/>
          <p:nvPr/>
        </p:nvSpPr>
        <p:spPr>
          <a:xfrm>
            <a:off x="102770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47B0E89-E87B-4160-B092-82A9AE09B831}"/>
              </a:ext>
            </a:extLst>
          </p:cNvPr>
          <p:cNvSpPr/>
          <p:nvPr/>
        </p:nvSpPr>
        <p:spPr>
          <a:xfrm>
            <a:off x="148936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BBEF656-A192-4004-8A59-0474A5DE6A50}"/>
              </a:ext>
            </a:extLst>
          </p:cNvPr>
          <p:cNvSpPr/>
          <p:nvPr/>
        </p:nvSpPr>
        <p:spPr>
          <a:xfrm>
            <a:off x="195103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880A4CC-871A-4840-B0DE-829CE3004D39}"/>
              </a:ext>
            </a:extLst>
          </p:cNvPr>
          <p:cNvSpPr/>
          <p:nvPr/>
        </p:nvSpPr>
        <p:spPr>
          <a:xfrm>
            <a:off x="576991" y="1557347"/>
            <a:ext cx="955234" cy="9319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296903E-D6A0-466C-A41E-099249082575}"/>
              </a:ext>
            </a:extLst>
          </p:cNvPr>
          <p:cNvSpPr txBox="1"/>
          <p:nvPr/>
        </p:nvSpPr>
        <p:spPr>
          <a:xfrm>
            <a:off x="2949032" y="1974698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(1, 1, 2, 2, 3, 3)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(1, 3, 3, 1, 2, 2)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8123481-A52E-4F3A-8663-8E989FED4137}"/>
              </a:ext>
            </a:extLst>
          </p:cNvPr>
          <p:cNvSpPr/>
          <p:nvPr/>
        </p:nvSpPr>
        <p:spPr>
          <a:xfrm>
            <a:off x="7417980" y="1966759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5747F0A-FF29-47D3-A759-C9C740D59C15}"/>
              </a:ext>
            </a:extLst>
          </p:cNvPr>
          <p:cNvSpPr/>
          <p:nvPr/>
        </p:nvSpPr>
        <p:spPr>
          <a:xfrm>
            <a:off x="6145767" y="2615840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F17E7496-4E10-4C7A-8F80-BB855923C774}"/>
              </a:ext>
            </a:extLst>
          </p:cNvPr>
          <p:cNvCxnSpPr>
            <a:stCxn id="100" idx="2"/>
            <a:endCxn id="101" idx="0"/>
          </p:cNvCxnSpPr>
          <p:nvPr/>
        </p:nvCxnSpPr>
        <p:spPr>
          <a:xfrm flipH="1">
            <a:off x="6558826" y="2366869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AF1590F-D6C6-4E7C-AB76-B9937500F616}"/>
              </a:ext>
            </a:extLst>
          </p:cNvPr>
          <p:cNvSpPr/>
          <p:nvPr/>
        </p:nvSpPr>
        <p:spPr>
          <a:xfrm>
            <a:off x="6236381" y="1966759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D1CE411-66F3-45AC-9A23-5D694DA94B8D}"/>
              </a:ext>
            </a:extLst>
          </p:cNvPr>
          <p:cNvSpPr/>
          <p:nvPr/>
        </p:nvSpPr>
        <p:spPr>
          <a:xfrm>
            <a:off x="7075137" y="2612929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8B8D963F-5B57-492D-A266-38FCEA537968}"/>
              </a:ext>
            </a:extLst>
          </p:cNvPr>
          <p:cNvCxnSpPr>
            <a:cxnSpLocks/>
            <a:stCxn id="103" idx="2"/>
            <a:endCxn id="104" idx="0"/>
          </p:cNvCxnSpPr>
          <p:nvPr/>
        </p:nvCxnSpPr>
        <p:spPr>
          <a:xfrm>
            <a:off x="6775555" y="2366869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F9EF76-07AB-4D5B-9694-C7158527137E}"/>
              </a:ext>
            </a:extLst>
          </p:cNvPr>
          <p:cNvSpPr/>
          <p:nvPr/>
        </p:nvSpPr>
        <p:spPr>
          <a:xfrm>
            <a:off x="-1558876" y="3586815"/>
            <a:ext cx="10301288" cy="32448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F3F49349-7457-4AA8-B06E-0BC7AEF7F2AE}"/>
              </a:ext>
            </a:extLst>
          </p:cNvPr>
          <p:cNvSpPr/>
          <p:nvPr/>
        </p:nvSpPr>
        <p:spPr>
          <a:xfrm>
            <a:off x="-1481659" y="3663794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35CF1F2-5399-48C6-A6EF-4E7391C4F548}"/>
              </a:ext>
            </a:extLst>
          </p:cNvPr>
          <p:cNvSpPr/>
          <p:nvPr/>
        </p:nvSpPr>
        <p:spPr>
          <a:xfrm>
            <a:off x="-1481659" y="4695253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63479213-5016-4E4B-B9E8-39A375C5A54C}"/>
              </a:ext>
            </a:extLst>
          </p:cNvPr>
          <p:cNvSpPr/>
          <p:nvPr/>
        </p:nvSpPr>
        <p:spPr>
          <a:xfrm>
            <a:off x="-1481659" y="5726713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E8B7483E-36DB-49B8-9DE4-77D3C02B9D5C}"/>
              </a:ext>
            </a:extLst>
          </p:cNvPr>
          <p:cNvSpPr/>
          <p:nvPr/>
        </p:nvSpPr>
        <p:spPr>
          <a:xfrm>
            <a:off x="-1404441" y="374086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35DEB54-4F8A-411F-9FF6-8B923C832512}"/>
              </a:ext>
            </a:extLst>
          </p:cNvPr>
          <p:cNvSpPr/>
          <p:nvPr/>
        </p:nvSpPr>
        <p:spPr>
          <a:xfrm>
            <a:off x="1919252" y="374086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464BFAFD-0DF7-4DF5-B429-14479C362407}"/>
              </a:ext>
            </a:extLst>
          </p:cNvPr>
          <p:cNvSpPr/>
          <p:nvPr/>
        </p:nvSpPr>
        <p:spPr>
          <a:xfrm>
            <a:off x="5242944" y="374086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14B730E-0107-438F-A917-B42B49AB1976}"/>
              </a:ext>
            </a:extLst>
          </p:cNvPr>
          <p:cNvSpPr/>
          <p:nvPr/>
        </p:nvSpPr>
        <p:spPr>
          <a:xfrm>
            <a:off x="-1336626" y="3817936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19F6B5EF-934C-4CB6-A41A-580F91EBCFF9}"/>
              </a:ext>
            </a:extLst>
          </p:cNvPr>
          <p:cNvSpPr/>
          <p:nvPr/>
        </p:nvSpPr>
        <p:spPr>
          <a:xfrm>
            <a:off x="-1270194" y="389491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6CDADE5A-40AD-4395-9A1F-BC6353C30003}"/>
              </a:ext>
            </a:extLst>
          </p:cNvPr>
          <p:cNvSpPr/>
          <p:nvPr/>
        </p:nvSpPr>
        <p:spPr>
          <a:xfrm>
            <a:off x="249765" y="389491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17951DF-09AB-4F4D-96E4-D8674A179706}"/>
              </a:ext>
            </a:extLst>
          </p:cNvPr>
          <p:cNvSpPr/>
          <p:nvPr/>
        </p:nvSpPr>
        <p:spPr>
          <a:xfrm>
            <a:off x="-1195959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33BEF32-737E-48C4-9041-59EBB7A7D999}"/>
              </a:ext>
            </a:extLst>
          </p:cNvPr>
          <p:cNvSpPr/>
          <p:nvPr/>
        </p:nvSpPr>
        <p:spPr>
          <a:xfrm>
            <a:off x="-500768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5355093F-3F0A-4BBA-8765-BE46673263B2}"/>
              </a:ext>
            </a:extLst>
          </p:cNvPr>
          <p:cNvSpPr/>
          <p:nvPr/>
        </p:nvSpPr>
        <p:spPr>
          <a:xfrm>
            <a:off x="315244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C1088D4-8293-437F-B6CF-38919E56B062}"/>
              </a:ext>
            </a:extLst>
          </p:cNvPr>
          <p:cNvSpPr/>
          <p:nvPr/>
        </p:nvSpPr>
        <p:spPr>
          <a:xfrm>
            <a:off x="1010435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1A81702C-7191-42B1-BDCF-6B2CF5AF3D3B}"/>
              </a:ext>
            </a:extLst>
          </p:cNvPr>
          <p:cNvSpPr/>
          <p:nvPr/>
        </p:nvSpPr>
        <p:spPr>
          <a:xfrm>
            <a:off x="1989318" y="3819903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7E73F791-8EE8-4E12-934D-4A0B5BBF45A2}"/>
              </a:ext>
            </a:extLst>
          </p:cNvPr>
          <p:cNvSpPr/>
          <p:nvPr/>
        </p:nvSpPr>
        <p:spPr>
          <a:xfrm>
            <a:off x="2055750" y="389688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D77A9E41-26BC-4C33-8ED8-4CC6B9951023}"/>
              </a:ext>
            </a:extLst>
          </p:cNvPr>
          <p:cNvSpPr/>
          <p:nvPr/>
        </p:nvSpPr>
        <p:spPr>
          <a:xfrm>
            <a:off x="3575709" y="389688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146B57FD-1E50-4CD8-87FF-F3AC8076C603}"/>
              </a:ext>
            </a:extLst>
          </p:cNvPr>
          <p:cNvSpPr/>
          <p:nvPr/>
        </p:nvSpPr>
        <p:spPr>
          <a:xfrm>
            <a:off x="2129985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EFB85C74-88D5-4865-97E4-A9A1D11CE1FB}"/>
              </a:ext>
            </a:extLst>
          </p:cNvPr>
          <p:cNvSpPr/>
          <p:nvPr/>
        </p:nvSpPr>
        <p:spPr>
          <a:xfrm>
            <a:off x="2825176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C3834DEF-3398-4D43-86E3-84CC5DE21548}"/>
              </a:ext>
            </a:extLst>
          </p:cNvPr>
          <p:cNvSpPr/>
          <p:nvPr/>
        </p:nvSpPr>
        <p:spPr>
          <a:xfrm>
            <a:off x="3641188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EA9ED15C-10B6-4088-8D0D-1F7DFEB71A83}"/>
              </a:ext>
            </a:extLst>
          </p:cNvPr>
          <p:cNvSpPr/>
          <p:nvPr/>
        </p:nvSpPr>
        <p:spPr>
          <a:xfrm>
            <a:off x="4336379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03BD9B0C-47D9-4FD8-961C-A35522E36856}"/>
              </a:ext>
            </a:extLst>
          </p:cNvPr>
          <p:cNvSpPr/>
          <p:nvPr/>
        </p:nvSpPr>
        <p:spPr>
          <a:xfrm>
            <a:off x="5315262" y="3821870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BA3E64B8-1058-414C-BE6D-31C1DC15A28F}"/>
              </a:ext>
            </a:extLst>
          </p:cNvPr>
          <p:cNvSpPr/>
          <p:nvPr/>
        </p:nvSpPr>
        <p:spPr>
          <a:xfrm>
            <a:off x="5381694" y="389884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62BB45C2-CAE4-494F-ACBE-D8C65D9F0F23}"/>
              </a:ext>
            </a:extLst>
          </p:cNvPr>
          <p:cNvSpPr/>
          <p:nvPr/>
        </p:nvSpPr>
        <p:spPr>
          <a:xfrm>
            <a:off x="6901653" y="389884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D537DB52-4524-4DDC-A65C-22B4E07F74E9}"/>
              </a:ext>
            </a:extLst>
          </p:cNvPr>
          <p:cNvSpPr/>
          <p:nvPr/>
        </p:nvSpPr>
        <p:spPr>
          <a:xfrm>
            <a:off x="5455929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D5493918-832E-4F1C-B991-39CCAA2CC432}"/>
              </a:ext>
            </a:extLst>
          </p:cNvPr>
          <p:cNvSpPr/>
          <p:nvPr/>
        </p:nvSpPr>
        <p:spPr>
          <a:xfrm>
            <a:off x="6151120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24908AC1-910F-4FE6-A3CF-D63DAA6CDD39}"/>
              </a:ext>
            </a:extLst>
          </p:cNvPr>
          <p:cNvSpPr/>
          <p:nvPr/>
        </p:nvSpPr>
        <p:spPr>
          <a:xfrm>
            <a:off x="6967132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BD6CFFD-877F-4816-8CF1-C7E764083986}"/>
              </a:ext>
            </a:extLst>
          </p:cNvPr>
          <p:cNvSpPr/>
          <p:nvPr/>
        </p:nvSpPr>
        <p:spPr>
          <a:xfrm>
            <a:off x="7662323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530F2B83-1418-4378-BC88-24A4DBED0141}"/>
              </a:ext>
            </a:extLst>
          </p:cNvPr>
          <p:cNvSpPr/>
          <p:nvPr/>
        </p:nvSpPr>
        <p:spPr>
          <a:xfrm>
            <a:off x="-1404441" y="474943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58123208-305C-4A77-97B7-574DC31005C7}"/>
              </a:ext>
            </a:extLst>
          </p:cNvPr>
          <p:cNvSpPr/>
          <p:nvPr/>
        </p:nvSpPr>
        <p:spPr>
          <a:xfrm>
            <a:off x="1919252" y="474943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7B1D309E-81A9-49A7-9FAD-0FD1D629283C}"/>
              </a:ext>
            </a:extLst>
          </p:cNvPr>
          <p:cNvSpPr/>
          <p:nvPr/>
        </p:nvSpPr>
        <p:spPr>
          <a:xfrm>
            <a:off x="5242944" y="474943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99AD6B6D-E2F7-4316-BABB-761255A8C631}"/>
              </a:ext>
            </a:extLst>
          </p:cNvPr>
          <p:cNvSpPr/>
          <p:nvPr/>
        </p:nvSpPr>
        <p:spPr>
          <a:xfrm>
            <a:off x="-1336626" y="4826504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9897E025-11C9-41CD-8349-67015C96F602}"/>
              </a:ext>
            </a:extLst>
          </p:cNvPr>
          <p:cNvSpPr/>
          <p:nvPr/>
        </p:nvSpPr>
        <p:spPr>
          <a:xfrm>
            <a:off x="-1270194" y="4903483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7F0A9C03-FBE6-42EE-9270-CF19E8AB7C27}"/>
              </a:ext>
            </a:extLst>
          </p:cNvPr>
          <p:cNvSpPr/>
          <p:nvPr/>
        </p:nvSpPr>
        <p:spPr>
          <a:xfrm>
            <a:off x="249765" y="4903483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FD961BDA-E162-4CBA-BD29-C433A7B472B3}"/>
              </a:ext>
            </a:extLst>
          </p:cNvPr>
          <p:cNvSpPr/>
          <p:nvPr/>
        </p:nvSpPr>
        <p:spPr>
          <a:xfrm>
            <a:off x="-1195959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1D57CDBA-91C4-4C47-A568-778E11FF27C5}"/>
              </a:ext>
            </a:extLst>
          </p:cNvPr>
          <p:cNvSpPr/>
          <p:nvPr/>
        </p:nvSpPr>
        <p:spPr>
          <a:xfrm>
            <a:off x="-500768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0F640E27-7E94-4676-B11D-7C33C8A95DFA}"/>
              </a:ext>
            </a:extLst>
          </p:cNvPr>
          <p:cNvSpPr/>
          <p:nvPr/>
        </p:nvSpPr>
        <p:spPr>
          <a:xfrm>
            <a:off x="315244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88AF0021-1EED-42D5-AE68-F9E47D136DFB}"/>
              </a:ext>
            </a:extLst>
          </p:cNvPr>
          <p:cNvSpPr/>
          <p:nvPr/>
        </p:nvSpPr>
        <p:spPr>
          <a:xfrm>
            <a:off x="1010435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1E264BF-4744-4B2D-9B4E-E7A1A01AE7E0}"/>
              </a:ext>
            </a:extLst>
          </p:cNvPr>
          <p:cNvSpPr/>
          <p:nvPr/>
        </p:nvSpPr>
        <p:spPr>
          <a:xfrm>
            <a:off x="1989318" y="4828471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01D57E9A-FC2C-4137-A4ED-5BE671E665A7}"/>
              </a:ext>
            </a:extLst>
          </p:cNvPr>
          <p:cNvSpPr/>
          <p:nvPr/>
        </p:nvSpPr>
        <p:spPr>
          <a:xfrm>
            <a:off x="2055750" y="4905450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B25CBAAC-C0AA-418E-9798-10D54D92CDB9}"/>
              </a:ext>
            </a:extLst>
          </p:cNvPr>
          <p:cNvSpPr/>
          <p:nvPr/>
        </p:nvSpPr>
        <p:spPr>
          <a:xfrm>
            <a:off x="3575709" y="4905450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D70020E-0C6F-4C3B-AB92-210AC9A71151}"/>
              </a:ext>
            </a:extLst>
          </p:cNvPr>
          <p:cNvSpPr/>
          <p:nvPr/>
        </p:nvSpPr>
        <p:spPr>
          <a:xfrm>
            <a:off x="2129985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3B53A17D-0EC0-4BC6-B5BD-087E5701B973}"/>
              </a:ext>
            </a:extLst>
          </p:cNvPr>
          <p:cNvSpPr/>
          <p:nvPr/>
        </p:nvSpPr>
        <p:spPr>
          <a:xfrm>
            <a:off x="2825176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65C455AE-A150-418F-9EDA-7AAC5D797AB7}"/>
              </a:ext>
            </a:extLst>
          </p:cNvPr>
          <p:cNvSpPr/>
          <p:nvPr/>
        </p:nvSpPr>
        <p:spPr>
          <a:xfrm>
            <a:off x="3641188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9D4B7B9B-BF19-451A-B3EA-F2EAF2A73A33}"/>
              </a:ext>
            </a:extLst>
          </p:cNvPr>
          <p:cNvSpPr/>
          <p:nvPr/>
        </p:nvSpPr>
        <p:spPr>
          <a:xfrm>
            <a:off x="4336379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EE603EB5-8858-4EC1-A35D-B4B03A2ED21C}"/>
              </a:ext>
            </a:extLst>
          </p:cNvPr>
          <p:cNvSpPr/>
          <p:nvPr/>
        </p:nvSpPr>
        <p:spPr>
          <a:xfrm>
            <a:off x="5315262" y="4830438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B3C24ECA-288C-4753-95CA-787E3E9583BD}"/>
              </a:ext>
            </a:extLst>
          </p:cNvPr>
          <p:cNvSpPr/>
          <p:nvPr/>
        </p:nvSpPr>
        <p:spPr>
          <a:xfrm>
            <a:off x="5381694" y="4907417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E2479AC5-C99F-4CEA-8835-7E1C2058FC35}"/>
              </a:ext>
            </a:extLst>
          </p:cNvPr>
          <p:cNvSpPr/>
          <p:nvPr/>
        </p:nvSpPr>
        <p:spPr>
          <a:xfrm>
            <a:off x="6901653" y="4907417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BBD7812D-9C9F-42BF-ABEF-9581FEF09E93}"/>
              </a:ext>
            </a:extLst>
          </p:cNvPr>
          <p:cNvSpPr/>
          <p:nvPr/>
        </p:nvSpPr>
        <p:spPr>
          <a:xfrm>
            <a:off x="5455929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5ECD013B-F251-4AE1-8C7A-6830A9AC143F}"/>
              </a:ext>
            </a:extLst>
          </p:cNvPr>
          <p:cNvSpPr/>
          <p:nvPr/>
        </p:nvSpPr>
        <p:spPr>
          <a:xfrm>
            <a:off x="6151120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8D7FA43C-CE08-4BBE-8A13-07F713E0140B}"/>
              </a:ext>
            </a:extLst>
          </p:cNvPr>
          <p:cNvSpPr/>
          <p:nvPr/>
        </p:nvSpPr>
        <p:spPr>
          <a:xfrm>
            <a:off x="6967132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3C4935AC-CD5D-4AE3-BFCC-5DCA22420141}"/>
              </a:ext>
            </a:extLst>
          </p:cNvPr>
          <p:cNvSpPr/>
          <p:nvPr/>
        </p:nvSpPr>
        <p:spPr>
          <a:xfrm>
            <a:off x="7662323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343288B-AFD7-44CB-BC2A-0AC07F4AC82C}"/>
              </a:ext>
            </a:extLst>
          </p:cNvPr>
          <p:cNvSpPr/>
          <p:nvPr/>
        </p:nvSpPr>
        <p:spPr>
          <a:xfrm>
            <a:off x="-1394654" y="579945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CB6BA658-941C-4CDA-B1DA-BFBAD91A25F6}"/>
              </a:ext>
            </a:extLst>
          </p:cNvPr>
          <p:cNvSpPr/>
          <p:nvPr/>
        </p:nvSpPr>
        <p:spPr>
          <a:xfrm>
            <a:off x="1929039" y="579945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D879C13E-433F-490C-9D3F-A5DA956583D2}"/>
              </a:ext>
            </a:extLst>
          </p:cNvPr>
          <p:cNvSpPr/>
          <p:nvPr/>
        </p:nvSpPr>
        <p:spPr>
          <a:xfrm>
            <a:off x="5252731" y="579945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700BBCAD-1E08-4469-BEB5-13FF2E59F2D6}"/>
              </a:ext>
            </a:extLst>
          </p:cNvPr>
          <p:cNvSpPr/>
          <p:nvPr/>
        </p:nvSpPr>
        <p:spPr>
          <a:xfrm>
            <a:off x="-1326839" y="5876526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9B1986AC-54E7-4EB7-9746-1627C99B13FF}"/>
              </a:ext>
            </a:extLst>
          </p:cNvPr>
          <p:cNvSpPr/>
          <p:nvPr/>
        </p:nvSpPr>
        <p:spPr>
          <a:xfrm>
            <a:off x="-1260407" y="595350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83073AAE-2E10-48DF-8254-4184E7047DD2}"/>
              </a:ext>
            </a:extLst>
          </p:cNvPr>
          <p:cNvSpPr/>
          <p:nvPr/>
        </p:nvSpPr>
        <p:spPr>
          <a:xfrm>
            <a:off x="259552" y="595350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358E1990-A6C8-4B7E-983F-29DDB041ED53}"/>
              </a:ext>
            </a:extLst>
          </p:cNvPr>
          <p:cNvSpPr/>
          <p:nvPr/>
        </p:nvSpPr>
        <p:spPr>
          <a:xfrm>
            <a:off x="-1186172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A3B56E8D-4367-4FF0-883F-C77AB4B7D7B5}"/>
              </a:ext>
            </a:extLst>
          </p:cNvPr>
          <p:cNvSpPr/>
          <p:nvPr/>
        </p:nvSpPr>
        <p:spPr>
          <a:xfrm>
            <a:off x="-490981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44908F8E-60D2-4FF6-BF6E-CD3031806546}"/>
              </a:ext>
            </a:extLst>
          </p:cNvPr>
          <p:cNvSpPr/>
          <p:nvPr/>
        </p:nvSpPr>
        <p:spPr>
          <a:xfrm>
            <a:off x="325031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7EAA0601-EA90-47F6-B4B0-6609256AE888}"/>
              </a:ext>
            </a:extLst>
          </p:cNvPr>
          <p:cNvSpPr/>
          <p:nvPr/>
        </p:nvSpPr>
        <p:spPr>
          <a:xfrm>
            <a:off x="1020222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D44AC138-9967-43B5-9057-1ACDF380F25E}"/>
              </a:ext>
            </a:extLst>
          </p:cNvPr>
          <p:cNvSpPr/>
          <p:nvPr/>
        </p:nvSpPr>
        <p:spPr>
          <a:xfrm>
            <a:off x="1999105" y="5878493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00397C7A-4DC9-4FE1-AB5D-4D78F9DAEE9D}"/>
              </a:ext>
            </a:extLst>
          </p:cNvPr>
          <p:cNvSpPr/>
          <p:nvPr/>
        </p:nvSpPr>
        <p:spPr>
          <a:xfrm>
            <a:off x="2065537" y="595547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B039CC3A-BE8D-48D0-BFD7-FC96695A76F3}"/>
              </a:ext>
            </a:extLst>
          </p:cNvPr>
          <p:cNvSpPr/>
          <p:nvPr/>
        </p:nvSpPr>
        <p:spPr>
          <a:xfrm>
            <a:off x="3585496" y="595547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24D66C06-7634-4CAB-8E68-C535342F7CAE}"/>
              </a:ext>
            </a:extLst>
          </p:cNvPr>
          <p:cNvSpPr/>
          <p:nvPr/>
        </p:nvSpPr>
        <p:spPr>
          <a:xfrm>
            <a:off x="2139772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1DEEA55C-07E5-49CA-B1AA-969C2516F82D}"/>
              </a:ext>
            </a:extLst>
          </p:cNvPr>
          <p:cNvSpPr/>
          <p:nvPr/>
        </p:nvSpPr>
        <p:spPr>
          <a:xfrm>
            <a:off x="2834963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BE1B87BE-6BC4-4A7B-A8F2-D1F1D1CB13F1}"/>
              </a:ext>
            </a:extLst>
          </p:cNvPr>
          <p:cNvSpPr/>
          <p:nvPr/>
        </p:nvSpPr>
        <p:spPr>
          <a:xfrm>
            <a:off x="3650975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1438D28D-135B-4131-8456-F7C8B5F4BEA7}"/>
              </a:ext>
            </a:extLst>
          </p:cNvPr>
          <p:cNvSpPr/>
          <p:nvPr/>
        </p:nvSpPr>
        <p:spPr>
          <a:xfrm>
            <a:off x="4346166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5AD6E418-03DF-4047-9C3C-6C088B92F800}"/>
              </a:ext>
            </a:extLst>
          </p:cNvPr>
          <p:cNvSpPr/>
          <p:nvPr/>
        </p:nvSpPr>
        <p:spPr>
          <a:xfrm>
            <a:off x="5325049" y="5880460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B2832FB7-F354-4817-8FBB-4E13233939F6}"/>
              </a:ext>
            </a:extLst>
          </p:cNvPr>
          <p:cNvSpPr/>
          <p:nvPr/>
        </p:nvSpPr>
        <p:spPr>
          <a:xfrm>
            <a:off x="5391481" y="595743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4DE4EA6C-6938-44E4-9BDF-24D83F08F7E7}"/>
              </a:ext>
            </a:extLst>
          </p:cNvPr>
          <p:cNvSpPr/>
          <p:nvPr/>
        </p:nvSpPr>
        <p:spPr>
          <a:xfrm>
            <a:off x="6911440" y="595743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DBB68135-5472-4F14-BC84-FC67DA9A5C69}"/>
              </a:ext>
            </a:extLst>
          </p:cNvPr>
          <p:cNvSpPr/>
          <p:nvPr/>
        </p:nvSpPr>
        <p:spPr>
          <a:xfrm>
            <a:off x="5465716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BEE834C9-B312-4E8B-A56D-524CB02ACB88}"/>
              </a:ext>
            </a:extLst>
          </p:cNvPr>
          <p:cNvSpPr/>
          <p:nvPr/>
        </p:nvSpPr>
        <p:spPr>
          <a:xfrm>
            <a:off x="6160907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F9063BEF-D829-4470-BE24-E299C4CA15EC}"/>
              </a:ext>
            </a:extLst>
          </p:cNvPr>
          <p:cNvSpPr/>
          <p:nvPr/>
        </p:nvSpPr>
        <p:spPr>
          <a:xfrm>
            <a:off x="6976919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B56BB950-F8F0-4022-8BCF-A10E51C1C438}"/>
              </a:ext>
            </a:extLst>
          </p:cNvPr>
          <p:cNvSpPr/>
          <p:nvPr/>
        </p:nvSpPr>
        <p:spPr>
          <a:xfrm>
            <a:off x="7672110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075F53-A90B-4AB2-BEC7-EC0C49114A17}"/>
              </a:ext>
            </a:extLst>
          </p:cNvPr>
          <p:cNvSpPr/>
          <p:nvPr/>
        </p:nvSpPr>
        <p:spPr>
          <a:xfrm>
            <a:off x="10323979" y="320140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A52660-209C-4300-970A-B81B9606194D}"/>
              </a:ext>
            </a:extLst>
          </p:cNvPr>
          <p:cNvSpPr/>
          <p:nvPr/>
        </p:nvSpPr>
        <p:spPr>
          <a:xfrm>
            <a:off x="10690358" y="320140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5276A61-5DAB-4B23-B5D2-16F29330DC57}"/>
              </a:ext>
            </a:extLst>
          </p:cNvPr>
          <p:cNvSpPr/>
          <p:nvPr/>
        </p:nvSpPr>
        <p:spPr>
          <a:xfrm>
            <a:off x="11056738" y="320140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C11AD2-79F5-4E5E-AB49-430BDAD2B1A5}"/>
              </a:ext>
            </a:extLst>
          </p:cNvPr>
          <p:cNvSpPr/>
          <p:nvPr/>
        </p:nvSpPr>
        <p:spPr>
          <a:xfrm>
            <a:off x="11423117" y="320140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3FCCE33-1672-41B9-BCD3-C42020002B8A}"/>
              </a:ext>
            </a:extLst>
          </p:cNvPr>
          <p:cNvSpPr/>
          <p:nvPr/>
        </p:nvSpPr>
        <p:spPr>
          <a:xfrm>
            <a:off x="10323979" y="35677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8AB1412-3635-474C-8C2E-7F39F013A07F}"/>
              </a:ext>
            </a:extLst>
          </p:cNvPr>
          <p:cNvSpPr/>
          <p:nvPr/>
        </p:nvSpPr>
        <p:spPr>
          <a:xfrm>
            <a:off x="10690358" y="35677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C05B3F-0E74-4922-863E-BA83357A3C58}"/>
              </a:ext>
            </a:extLst>
          </p:cNvPr>
          <p:cNvSpPr/>
          <p:nvPr/>
        </p:nvSpPr>
        <p:spPr>
          <a:xfrm>
            <a:off x="11056738" y="35677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6413AAF-FF1C-4B9C-9049-C8E67B59DE0C}"/>
              </a:ext>
            </a:extLst>
          </p:cNvPr>
          <p:cNvSpPr/>
          <p:nvPr/>
        </p:nvSpPr>
        <p:spPr>
          <a:xfrm>
            <a:off x="11423117" y="35677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4EE5D8-83BB-45AF-A4A6-C5A3EF2B6B37}"/>
              </a:ext>
            </a:extLst>
          </p:cNvPr>
          <p:cNvSpPr/>
          <p:nvPr/>
        </p:nvSpPr>
        <p:spPr>
          <a:xfrm>
            <a:off x="10323979" y="393415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A139E1-9517-41B0-8103-0BEC6A210C35}"/>
              </a:ext>
            </a:extLst>
          </p:cNvPr>
          <p:cNvSpPr/>
          <p:nvPr/>
        </p:nvSpPr>
        <p:spPr>
          <a:xfrm>
            <a:off x="10690358" y="393415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7CBA371-CD9C-4D4A-A998-319912B99FDE}"/>
              </a:ext>
            </a:extLst>
          </p:cNvPr>
          <p:cNvSpPr/>
          <p:nvPr/>
        </p:nvSpPr>
        <p:spPr>
          <a:xfrm>
            <a:off x="11056738" y="393415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FAD052-D827-41AF-AD29-D36BB132DB12}"/>
              </a:ext>
            </a:extLst>
          </p:cNvPr>
          <p:cNvSpPr/>
          <p:nvPr/>
        </p:nvSpPr>
        <p:spPr>
          <a:xfrm>
            <a:off x="11423117" y="393415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1510CB0-F1F8-4CEE-94D0-41FD32615228}"/>
              </a:ext>
            </a:extLst>
          </p:cNvPr>
          <p:cNvSpPr/>
          <p:nvPr/>
        </p:nvSpPr>
        <p:spPr>
          <a:xfrm>
            <a:off x="10323979" y="430053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4DDF3A-36A4-47E8-A30F-A3283CB1DAF7}"/>
              </a:ext>
            </a:extLst>
          </p:cNvPr>
          <p:cNvSpPr/>
          <p:nvPr/>
        </p:nvSpPr>
        <p:spPr>
          <a:xfrm>
            <a:off x="10690358" y="430053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EFF146E-A60A-4A91-9549-E9ED9C088704}"/>
              </a:ext>
            </a:extLst>
          </p:cNvPr>
          <p:cNvSpPr/>
          <p:nvPr/>
        </p:nvSpPr>
        <p:spPr>
          <a:xfrm>
            <a:off x="11056738" y="430053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49C14A1-7D0D-429D-ADF3-972AFDC3039A}"/>
              </a:ext>
            </a:extLst>
          </p:cNvPr>
          <p:cNvSpPr/>
          <p:nvPr/>
        </p:nvSpPr>
        <p:spPr>
          <a:xfrm>
            <a:off x="11423117" y="430053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B79449B-ED1D-49FE-AC5F-D7D2ABDF0149}"/>
              </a:ext>
            </a:extLst>
          </p:cNvPr>
          <p:cNvSpPr/>
          <p:nvPr/>
        </p:nvSpPr>
        <p:spPr>
          <a:xfrm>
            <a:off x="10323979" y="466691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D0E92B4-70FC-49B8-8A63-1ECF5E59713E}"/>
              </a:ext>
            </a:extLst>
          </p:cNvPr>
          <p:cNvSpPr/>
          <p:nvPr/>
        </p:nvSpPr>
        <p:spPr>
          <a:xfrm>
            <a:off x="10690358" y="466691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7993A89-33B9-4D6A-958F-9FD5306057EA}"/>
              </a:ext>
            </a:extLst>
          </p:cNvPr>
          <p:cNvSpPr/>
          <p:nvPr/>
        </p:nvSpPr>
        <p:spPr>
          <a:xfrm>
            <a:off x="11056738" y="466691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5D32846-E97E-4D90-9B89-B0D49DAE5147}"/>
              </a:ext>
            </a:extLst>
          </p:cNvPr>
          <p:cNvSpPr/>
          <p:nvPr/>
        </p:nvSpPr>
        <p:spPr>
          <a:xfrm>
            <a:off x="11423117" y="466691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20C1477-D8B6-4579-9B38-570F4B5EA43A}"/>
              </a:ext>
            </a:extLst>
          </p:cNvPr>
          <p:cNvSpPr/>
          <p:nvPr/>
        </p:nvSpPr>
        <p:spPr>
          <a:xfrm>
            <a:off x="10323979" y="50332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C82202F-B879-403A-8FEC-B2C594714289}"/>
              </a:ext>
            </a:extLst>
          </p:cNvPr>
          <p:cNvSpPr/>
          <p:nvPr/>
        </p:nvSpPr>
        <p:spPr>
          <a:xfrm>
            <a:off x="10690358" y="50332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6300399-4E93-406F-936C-4066699F1063}"/>
              </a:ext>
            </a:extLst>
          </p:cNvPr>
          <p:cNvSpPr/>
          <p:nvPr/>
        </p:nvSpPr>
        <p:spPr>
          <a:xfrm>
            <a:off x="11056738" y="50332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65DFF9F-FCD1-4028-993B-7FA8503598D8}"/>
              </a:ext>
            </a:extLst>
          </p:cNvPr>
          <p:cNvSpPr/>
          <p:nvPr/>
        </p:nvSpPr>
        <p:spPr>
          <a:xfrm>
            <a:off x="11423117" y="50332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1C484EE-3481-4501-8B6E-3001F03F0E1D}"/>
              </a:ext>
            </a:extLst>
          </p:cNvPr>
          <p:cNvSpPr/>
          <p:nvPr/>
        </p:nvSpPr>
        <p:spPr>
          <a:xfrm>
            <a:off x="10323979" y="53996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D8AC5C6-CBE9-4EF9-8BEE-79343052F800}"/>
              </a:ext>
            </a:extLst>
          </p:cNvPr>
          <p:cNvSpPr/>
          <p:nvPr/>
        </p:nvSpPr>
        <p:spPr>
          <a:xfrm>
            <a:off x="10690358" y="53996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77D2CAD-3E91-4760-A5AB-2DF174587C73}"/>
              </a:ext>
            </a:extLst>
          </p:cNvPr>
          <p:cNvSpPr/>
          <p:nvPr/>
        </p:nvSpPr>
        <p:spPr>
          <a:xfrm>
            <a:off x="11056738" y="53996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B40D673-C2AF-4B75-8DCF-9A48D4B60EA3}"/>
              </a:ext>
            </a:extLst>
          </p:cNvPr>
          <p:cNvSpPr/>
          <p:nvPr/>
        </p:nvSpPr>
        <p:spPr>
          <a:xfrm>
            <a:off x="11423117" y="53996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F58367B-DB4D-47F4-9C2E-420CEF839559}"/>
              </a:ext>
            </a:extLst>
          </p:cNvPr>
          <p:cNvSpPr/>
          <p:nvPr/>
        </p:nvSpPr>
        <p:spPr>
          <a:xfrm>
            <a:off x="10323979" y="57660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32571A2-333D-437D-9AFD-2FDC07A7DE6D}"/>
              </a:ext>
            </a:extLst>
          </p:cNvPr>
          <p:cNvSpPr/>
          <p:nvPr/>
        </p:nvSpPr>
        <p:spPr>
          <a:xfrm>
            <a:off x="10690358" y="57660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8CB668-41A8-42E2-AC16-0DA6A5A18822}"/>
              </a:ext>
            </a:extLst>
          </p:cNvPr>
          <p:cNvSpPr/>
          <p:nvPr/>
        </p:nvSpPr>
        <p:spPr>
          <a:xfrm>
            <a:off x="11056738" y="57660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EE610DA-71EC-45EB-82EC-5189B2C7E5AB}"/>
              </a:ext>
            </a:extLst>
          </p:cNvPr>
          <p:cNvSpPr/>
          <p:nvPr/>
        </p:nvSpPr>
        <p:spPr>
          <a:xfrm>
            <a:off x="11423117" y="57660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FC83527C-33EF-4E00-A60D-B14BE22B1107}"/>
              </a:ext>
            </a:extLst>
          </p:cNvPr>
          <p:cNvSpPr/>
          <p:nvPr/>
        </p:nvSpPr>
        <p:spPr>
          <a:xfrm>
            <a:off x="10323979" y="613243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B1CB5633-B86F-4AB2-97F8-D72D25C0483A}"/>
              </a:ext>
            </a:extLst>
          </p:cNvPr>
          <p:cNvSpPr/>
          <p:nvPr/>
        </p:nvSpPr>
        <p:spPr>
          <a:xfrm>
            <a:off x="10690358" y="613243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6D378058-0D71-4212-BB12-D7176CC24240}"/>
              </a:ext>
            </a:extLst>
          </p:cNvPr>
          <p:cNvSpPr/>
          <p:nvPr/>
        </p:nvSpPr>
        <p:spPr>
          <a:xfrm>
            <a:off x="11056738" y="613243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F5B81482-15B2-4B51-B986-9137EF49028A}"/>
              </a:ext>
            </a:extLst>
          </p:cNvPr>
          <p:cNvSpPr/>
          <p:nvPr/>
        </p:nvSpPr>
        <p:spPr>
          <a:xfrm>
            <a:off x="11423117" y="613243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BB5B9E7F-F08C-44BD-9D04-74E5F3B71950}"/>
              </a:ext>
            </a:extLst>
          </p:cNvPr>
          <p:cNvSpPr/>
          <p:nvPr/>
        </p:nvSpPr>
        <p:spPr>
          <a:xfrm>
            <a:off x="9169167" y="4627437"/>
            <a:ext cx="769914" cy="60729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07245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7814960" cy="4278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out_h = 1 + int((H + 2*self.pad - FH) / self.stride)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out_w = 1 + int((W + 2*self.pad - FW) / self.stride)</a:t>
            </a:r>
          </a:p>
          <a:p>
            <a:pPr algn="l"/>
            <a:endParaRPr lang="en-US" altLang="ko-KR" b="1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col = im2col(x, FH, FW, self.stride, self.pad)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col_W = self.W.reshape(FN, -1).T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np.dot(col, col_W) + self.b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-1).transpose(0, 3, 1, 2)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self.col = col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self.col_W = col_W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95947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473920" y="1020269"/>
            <a:ext cx="77829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39E08A-D0A8-4BF5-BAFC-D8C15AF54FB3}"/>
              </a:ext>
            </a:extLst>
          </p:cNvPr>
          <p:cNvSpPr/>
          <p:nvPr/>
        </p:nvSpPr>
        <p:spPr>
          <a:xfrm>
            <a:off x="1035556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1FBC01-4946-4544-86D3-240DF19BF888}"/>
              </a:ext>
            </a:extLst>
          </p:cNvPr>
          <p:cNvSpPr/>
          <p:nvPr/>
        </p:nvSpPr>
        <p:spPr>
          <a:xfrm>
            <a:off x="1401935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CFAA9C-F7B5-4327-85E0-6D8A284D61BE}"/>
              </a:ext>
            </a:extLst>
          </p:cNvPr>
          <p:cNvSpPr/>
          <p:nvPr/>
        </p:nvSpPr>
        <p:spPr>
          <a:xfrm>
            <a:off x="1768315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4BB059-CD5B-471A-B08D-C149D5252650}"/>
              </a:ext>
            </a:extLst>
          </p:cNvPr>
          <p:cNvSpPr/>
          <p:nvPr/>
        </p:nvSpPr>
        <p:spPr>
          <a:xfrm>
            <a:off x="2134694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A64859-C9CB-44F3-B40A-470F98D468BB}"/>
              </a:ext>
            </a:extLst>
          </p:cNvPr>
          <p:cNvSpPr/>
          <p:nvPr/>
        </p:nvSpPr>
        <p:spPr>
          <a:xfrm>
            <a:off x="1035556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E8CC54-1C68-4797-B604-C4F5D293030A}"/>
              </a:ext>
            </a:extLst>
          </p:cNvPr>
          <p:cNvSpPr/>
          <p:nvPr/>
        </p:nvSpPr>
        <p:spPr>
          <a:xfrm>
            <a:off x="1401935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3C9B9E-12FB-4EED-B2A0-82FC7A0BB9AC}"/>
              </a:ext>
            </a:extLst>
          </p:cNvPr>
          <p:cNvSpPr/>
          <p:nvPr/>
        </p:nvSpPr>
        <p:spPr>
          <a:xfrm>
            <a:off x="1768315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543670-2F32-46F6-A77E-815BADC5CAFA}"/>
              </a:ext>
            </a:extLst>
          </p:cNvPr>
          <p:cNvSpPr/>
          <p:nvPr/>
        </p:nvSpPr>
        <p:spPr>
          <a:xfrm>
            <a:off x="2134694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59D65D-34BC-47A8-8422-72B9E559285D}"/>
              </a:ext>
            </a:extLst>
          </p:cNvPr>
          <p:cNvSpPr/>
          <p:nvPr/>
        </p:nvSpPr>
        <p:spPr>
          <a:xfrm>
            <a:off x="1035556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01A60-CE64-411A-A784-E2F76457993B}"/>
              </a:ext>
            </a:extLst>
          </p:cNvPr>
          <p:cNvSpPr/>
          <p:nvPr/>
        </p:nvSpPr>
        <p:spPr>
          <a:xfrm>
            <a:off x="1401935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5C4DB3-2BDC-481A-ACFF-2EFFD5E0F959}"/>
              </a:ext>
            </a:extLst>
          </p:cNvPr>
          <p:cNvSpPr/>
          <p:nvPr/>
        </p:nvSpPr>
        <p:spPr>
          <a:xfrm>
            <a:off x="1768315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27C8A8A-B9E1-4DC3-A467-D05F2BB383E1}"/>
              </a:ext>
            </a:extLst>
          </p:cNvPr>
          <p:cNvSpPr/>
          <p:nvPr/>
        </p:nvSpPr>
        <p:spPr>
          <a:xfrm>
            <a:off x="2134694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4F4C38D-1E74-483D-9F5D-23DB33219D1D}"/>
              </a:ext>
            </a:extLst>
          </p:cNvPr>
          <p:cNvSpPr/>
          <p:nvPr/>
        </p:nvSpPr>
        <p:spPr>
          <a:xfrm>
            <a:off x="1035556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0128A9-C16F-4247-B98B-E13964E14EC5}"/>
              </a:ext>
            </a:extLst>
          </p:cNvPr>
          <p:cNvSpPr/>
          <p:nvPr/>
        </p:nvSpPr>
        <p:spPr>
          <a:xfrm>
            <a:off x="1401935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F17A041-6A55-4301-B844-1011A04377F6}"/>
              </a:ext>
            </a:extLst>
          </p:cNvPr>
          <p:cNvSpPr/>
          <p:nvPr/>
        </p:nvSpPr>
        <p:spPr>
          <a:xfrm>
            <a:off x="1768315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7B09AC0-7E33-4A4F-8D3C-18EFE38C7865}"/>
              </a:ext>
            </a:extLst>
          </p:cNvPr>
          <p:cNvSpPr/>
          <p:nvPr/>
        </p:nvSpPr>
        <p:spPr>
          <a:xfrm>
            <a:off x="2134694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186C750-BFAE-4926-AF76-E57A8C9C7024}"/>
              </a:ext>
            </a:extLst>
          </p:cNvPr>
          <p:cNvSpPr/>
          <p:nvPr/>
        </p:nvSpPr>
        <p:spPr>
          <a:xfrm>
            <a:off x="1035556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033958F-3244-4EA7-8226-68B084E79000}"/>
              </a:ext>
            </a:extLst>
          </p:cNvPr>
          <p:cNvSpPr/>
          <p:nvPr/>
        </p:nvSpPr>
        <p:spPr>
          <a:xfrm>
            <a:off x="1401935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9C52256-89C9-4D0D-B0EB-686771834A3B}"/>
              </a:ext>
            </a:extLst>
          </p:cNvPr>
          <p:cNvSpPr/>
          <p:nvPr/>
        </p:nvSpPr>
        <p:spPr>
          <a:xfrm>
            <a:off x="1768315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605BC9C-D87E-4ECD-BC5F-8231B9538B03}"/>
              </a:ext>
            </a:extLst>
          </p:cNvPr>
          <p:cNvSpPr/>
          <p:nvPr/>
        </p:nvSpPr>
        <p:spPr>
          <a:xfrm>
            <a:off x="2134694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90E389-5A5C-4F94-898A-89A87C197762}"/>
              </a:ext>
            </a:extLst>
          </p:cNvPr>
          <p:cNvSpPr/>
          <p:nvPr/>
        </p:nvSpPr>
        <p:spPr>
          <a:xfrm>
            <a:off x="1035556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AFFD3E7-CFAB-4F47-9B25-088753AA4338}"/>
              </a:ext>
            </a:extLst>
          </p:cNvPr>
          <p:cNvSpPr/>
          <p:nvPr/>
        </p:nvSpPr>
        <p:spPr>
          <a:xfrm>
            <a:off x="1401935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F49B4DF-B44A-40E5-A01B-2A4CB151E248}"/>
              </a:ext>
            </a:extLst>
          </p:cNvPr>
          <p:cNvSpPr/>
          <p:nvPr/>
        </p:nvSpPr>
        <p:spPr>
          <a:xfrm>
            <a:off x="1768315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6F8D50-6308-46AB-A0CB-083B49D0984F}"/>
              </a:ext>
            </a:extLst>
          </p:cNvPr>
          <p:cNvSpPr/>
          <p:nvPr/>
        </p:nvSpPr>
        <p:spPr>
          <a:xfrm>
            <a:off x="2134694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590E0C5-6DF9-410B-9FE3-0833E29DAC0A}"/>
              </a:ext>
            </a:extLst>
          </p:cNvPr>
          <p:cNvSpPr/>
          <p:nvPr/>
        </p:nvSpPr>
        <p:spPr>
          <a:xfrm>
            <a:off x="1035556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BB95942-BF33-4DAF-9714-1A599F518F7B}"/>
              </a:ext>
            </a:extLst>
          </p:cNvPr>
          <p:cNvSpPr/>
          <p:nvPr/>
        </p:nvSpPr>
        <p:spPr>
          <a:xfrm>
            <a:off x="1401935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E1002E3-1317-4451-A72C-ADA8DFAFE3A1}"/>
              </a:ext>
            </a:extLst>
          </p:cNvPr>
          <p:cNvSpPr/>
          <p:nvPr/>
        </p:nvSpPr>
        <p:spPr>
          <a:xfrm>
            <a:off x="1768315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365EA20-880B-43B7-B4EA-03EB596DD0D3}"/>
              </a:ext>
            </a:extLst>
          </p:cNvPr>
          <p:cNvSpPr/>
          <p:nvPr/>
        </p:nvSpPr>
        <p:spPr>
          <a:xfrm>
            <a:off x="2134694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C299EE-006B-45CF-AEF8-06B213D87DD5}"/>
              </a:ext>
            </a:extLst>
          </p:cNvPr>
          <p:cNvSpPr/>
          <p:nvPr/>
        </p:nvSpPr>
        <p:spPr>
          <a:xfrm>
            <a:off x="1035556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2A93EB2-1914-4A0E-BE15-735360EAA03A}"/>
              </a:ext>
            </a:extLst>
          </p:cNvPr>
          <p:cNvSpPr/>
          <p:nvPr/>
        </p:nvSpPr>
        <p:spPr>
          <a:xfrm>
            <a:off x="1401935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4F2DFE-7A61-4E76-B12C-7C26DD6C4824}"/>
              </a:ext>
            </a:extLst>
          </p:cNvPr>
          <p:cNvSpPr/>
          <p:nvPr/>
        </p:nvSpPr>
        <p:spPr>
          <a:xfrm>
            <a:off x="1768315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37AABEA7-A38A-4603-A9FD-34A902C0D76D}"/>
              </a:ext>
            </a:extLst>
          </p:cNvPr>
          <p:cNvSpPr/>
          <p:nvPr/>
        </p:nvSpPr>
        <p:spPr>
          <a:xfrm>
            <a:off x="2134694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8987D36B-3102-4B5F-BD9E-17535316EE42}"/>
              </a:ext>
            </a:extLst>
          </p:cNvPr>
          <p:cNvSpPr/>
          <p:nvPr/>
        </p:nvSpPr>
        <p:spPr>
          <a:xfrm>
            <a:off x="1035556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4CB5DAED-81A0-4E29-83CC-025C8775E719}"/>
              </a:ext>
            </a:extLst>
          </p:cNvPr>
          <p:cNvSpPr/>
          <p:nvPr/>
        </p:nvSpPr>
        <p:spPr>
          <a:xfrm>
            <a:off x="1401935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71D6FB6B-4C69-426C-B71F-AE6351A77231}"/>
              </a:ext>
            </a:extLst>
          </p:cNvPr>
          <p:cNvSpPr/>
          <p:nvPr/>
        </p:nvSpPr>
        <p:spPr>
          <a:xfrm>
            <a:off x="1768315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6D3C4560-0B7B-4CDA-84CE-0252ECAFEAAD}"/>
              </a:ext>
            </a:extLst>
          </p:cNvPr>
          <p:cNvSpPr/>
          <p:nvPr/>
        </p:nvSpPr>
        <p:spPr>
          <a:xfrm>
            <a:off x="2134694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54CC5B25-F5AA-4261-A940-1F710C19BBBD}"/>
              </a:ext>
            </a:extLst>
          </p:cNvPr>
          <p:cNvSpPr/>
          <p:nvPr/>
        </p:nvSpPr>
        <p:spPr>
          <a:xfrm>
            <a:off x="4299422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TextBox 7175">
            <a:extLst>
              <a:ext uri="{FF2B5EF4-FFF2-40B4-BE49-F238E27FC236}">
                <a16:creationId xmlns:a16="http://schemas.microsoft.com/office/drawing/2014/main" id="{E9E0A6BE-19B3-4ED4-A4E2-44FF641C8448}"/>
              </a:ext>
            </a:extLst>
          </p:cNvPr>
          <p:cNvSpPr txBox="1"/>
          <p:nvPr/>
        </p:nvSpPr>
        <p:spPr>
          <a:xfrm>
            <a:off x="4620872" y="1695718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E9FEF703-6641-4C41-9DDE-FFC294FB90A6}"/>
              </a:ext>
            </a:extLst>
          </p:cNvPr>
          <p:cNvSpPr txBox="1"/>
          <p:nvPr/>
        </p:nvSpPr>
        <p:spPr>
          <a:xfrm>
            <a:off x="3729917" y="1713890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TextBox 7177">
            <a:extLst>
              <a:ext uri="{FF2B5EF4-FFF2-40B4-BE49-F238E27FC236}">
                <a16:creationId xmlns:a16="http://schemas.microsoft.com/office/drawing/2014/main" id="{BE488256-35A9-44E1-AE07-ECA05292A062}"/>
              </a:ext>
            </a:extLst>
          </p:cNvPr>
          <p:cNvSpPr txBox="1"/>
          <p:nvPr/>
        </p:nvSpPr>
        <p:spPr>
          <a:xfrm>
            <a:off x="6542507" y="1729311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DB83668A-57C3-4217-8DAC-1E7811E4427B}"/>
              </a:ext>
            </a:extLst>
          </p:cNvPr>
          <p:cNvSpPr txBox="1"/>
          <p:nvPr/>
        </p:nvSpPr>
        <p:spPr>
          <a:xfrm>
            <a:off x="6381281" y="1524252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F69073D1-1DF0-4E4F-9D93-6DEB641CD0E3}"/>
              </a:ext>
            </a:extLst>
          </p:cNvPr>
          <p:cNvSpPr txBox="1"/>
          <p:nvPr/>
        </p:nvSpPr>
        <p:spPr>
          <a:xfrm>
            <a:off x="8024727" y="1528464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TextBox 7180">
            <a:extLst>
              <a:ext uri="{FF2B5EF4-FFF2-40B4-BE49-F238E27FC236}">
                <a16:creationId xmlns:a16="http://schemas.microsoft.com/office/drawing/2014/main" id="{23648955-7EFB-41AE-A5F1-5E74557329F9}"/>
              </a:ext>
            </a:extLst>
          </p:cNvPr>
          <p:cNvSpPr txBox="1"/>
          <p:nvPr/>
        </p:nvSpPr>
        <p:spPr>
          <a:xfrm>
            <a:off x="8384160" y="1748352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1B1504C8-0CF7-413F-AD51-A685636A613B}"/>
              </a:ext>
            </a:extLst>
          </p:cNvPr>
          <p:cNvSpPr/>
          <p:nvPr/>
        </p:nvSpPr>
        <p:spPr>
          <a:xfrm>
            <a:off x="4603170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5A3D5FC2-A235-4C00-B1A3-54A599432D88}"/>
              </a:ext>
            </a:extLst>
          </p:cNvPr>
          <p:cNvSpPr/>
          <p:nvPr/>
        </p:nvSpPr>
        <p:spPr>
          <a:xfrm>
            <a:off x="4906917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DA90CDBF-5ACA-491F-A54E-EC4E85511ADC}"/>
              </a:ext>
            </a:extLst>
          </p:cNvPr>
          <p:cNvSpPr/>
          <p:nvPr/>
        </p:nvSpPr>
        <p:spPr>
          <a:xfrm>
            <a:off x="5210665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37FFB315-4C02-42C5-B540-D3F77A785A2B}"/>
              </a:ext>
            </a:extLst>
          </p:cNvPr>
          <p:cNvSpPr/>
          <p:nvPr/>
        </p:nvSpPr>
        <p:spPr>
          <a:xfrm>
            <a:off x="4299422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E3B4BCCF-2C4A-4C95-B995-6A16D09EC55F}"/>
              </a:ext>
            </a:extLst>
          </p:cNvPr>
          <p:cNvSpPr/>
          <p:nvPr/>
        </p:nvSpPr>
        <p:spPr>
          <a:xfrm>
            <a:off x="4603170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1DE99AFA-8B6E-42A0-B52A-A1B2D65D9292}"/>
              </a:ext>
            </a:extLst>
          </p:cNvPr>
          <p:cNvSpPr/>
          <p:nvPr/>
        </p:nvSpPr>
        <p:spPr>
          <a:xfrm>
            <a:off x="4906917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222E8DAC-6C9B-4B02-BB72-50A4CEA4B984}"/>
              </a:ext>
            </a:extLst>
          </p:cNvPr>
          <p:cNvSpPr/>
          <p:nvPr/>
        </p:nvSpPr>
        <p:spPr>
          <a:xfrm>
            <a:off x="5210665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BADE3661-CF9B-4A2E-A48D-5A3CAFB958AA}"/>
              </a:ext>
            </a:extLst>
          </p:cNvPr>
          <p:cNvSpPr/>
          <p:nvPr/>
        </p:nvSpPr>
        <p:spPr>
          <a:xfrm>
            <a:off x="4299422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8D4C6BAD-8E0D-4B25-B428-3BF7ABDFEEA8}"/>
              </a:ext>
            </a:extLst>
          </p:cNvPr>
          <p:cNvSpPr/>
          <p:nvPr/>
        </p:nvSpPr>
        <p:spPr>
          <a:xfrm>
            <a:off x="4603170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C16749D1-9895-4304-9779-56653E3EBFAA}"/>
              </a:ext>
            </a:extLst>
          </p:cNvPr>
          <p:cNvSpPr/>
          <p:nvPr/>
        </p:nvSpPr>
        <p:spPr>
          <a:xfrm>
            <a:off x="4906917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E49A5A3C-9A9F-45FF-81E0-EE26339FCD92}"/>
              </a:ext>
            </a:extLst>
          </p:cNvPr>
          <p:cNvSpPr/>
          <p:nvPr/>
        </p:nvSpPr>
        <p:spPr>
          <a:xfrm>
            <a:off x="5210665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2CA39859-8CDF-452A-815E-389E652E3F6E}"/>
              </a:ext>
            </a:extLst>
          </p:cNvPr>
          <p:cNvSpPr/>
          <p:nvPr/>
        </p:nvSpPr>
        <p:spPr>
          <a:xfrm>
            <a:off x="4299422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366A5EAC-97B0-408B-9CBA-2B9ED2AFBB17}"/>
              </a:ext>
            </a:extLst>
          </p:cNvPr>
          <p:cNvSpPr/>
          <p:nvPr/>
        </p:nvSpPr>
        <p:spPr>
          <a:xfrm>
            <a:off x="4603170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7AD27A86-2F8C-4329-8F57-FB5EF2C8F985}"/>
              </a:ext>
            </a:extLst>
          </p:cNvPr>
          <p:cNvSpPr/>
          <p:nvPr/>
        </p:nvSpPr>
        <p:spPr>
          <a:xfrm>
            <a:off x="4906917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140B0591-156E-426A-A4BE-732926E1C10C}"/>
              </a:ext>
            </a:extLst>
          </p:cNvPr>
          <p:cNvSpPr/>
          <p:nvPr/>
        </p:nvSpPr>
        <p:spPr>
          <a:xfrm>
            <a:off x="5210665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E86A101B-C8E3-4C3C-AD13-EDD55A47A2E6}"/>
              </a:ext>
            </a:extLst>
          </p:cNvPr>
          <p:cNvSpPr/>
          <p:nvPr/>
        </p:nvSpPr>
        <p:spPr>
          <a:xfrm>
            <a:off x="6591241" y="206037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D43EEF4-D0A5-4524-9286-FC1F0C03D45F}"/>
              </a:ext>
            </a:extLst>
          </p:cNvPr>
          <p:cNvSpPr/>
          <p:nvPr/>
        </p:nvSpPr>
        <p:spPr>
          <a:xfrm>
            <a:off x="6894989" y="206037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CB081276-A836-46D1-A22C-BC17D400DA3B}"/>
              </a:ext>
            </a:extLst>
          </p:cNvPr>
          <p:cNvSpPr/>
          <p:nvPr/>
        </p:nvSpPr>
        <p:spPr>
          <a:xfrm>
            <a:off x="6591241" y="235938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9FA70A77-7786-4B61-A5B5-2D460B320233}"/>
              </a:ext>
            </a:extLst>
          </p:cNvPr>
          <p:cNvSpPr/>
          <p:nvPr/>
        </p:nvSpPr>
        <p:spPr>
          <a:xfrm>
            <a:off x="6894989" y="235938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BA84898B-F15A-440A-B3F6-BF890410AB28}"/>
              </a:ext>
            </a:extLst>
          </p:cNvPr>
          <p:cNvSpPr/>
          <p:nvPr/>
        </p:nvSpPr>
        <p:spPr>
          <a:xfrm>
            <a:off x="8103446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1B369BD8-0415-493B-BC13-DC140A85197D}"/>
              </a:ext>
            </a:extLst>
          </p:cNvPr>
          <p:cNvSpPr/>
          <p:nvPr/>
        </p:nvSpPr>
        <p:spPr>
          <a:xfrm>
            <a:off x="8407193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9B4B0FB1-FEFC-4518-90A5-E36DCDCE0EFC}"/>
              </a:ext>
            </a:extLst>
          </p:cNvPr>
          <p:cNvSpPr/>
          <p:nvPr/>
        </p:nvSpPr>
        <p:spPr>
          <a:xfrm>
            <a:off x="8710941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DB3564B0-347D-4BE5-9F96-BD6A5F170F5E}"/>
              </a:ext>
            </a:extLst>
          </p:cNvPr>
          <p:cNvSpPr/>
          <p:nvPr/>
        </p:nvSpPr>
        <p:spPr>
          <a:xfrm>
            <a:off x="8103446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380B9132-209D-47E4-A8B1-41F2A0EEC4B0}"/>
              </a:ext>
            </a:extLst>
          </p:cNvPr>
          <p:cNvSpPr/>
          <p:nvPr/>
        </p:nvSpPr>
        <p:spPr>
          <a:xfrm>
            <a:off x="8407193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E5039D3A-0045-45F6-95B3-D64F5150DA38}"/>
              </a:ext>
            </a:extLst>
          </p:cNvPr>
          <p:cNvSpPr/>
          <p:nvPr/>
        </p:nvSpPr>
        <p:spPr>
          <a:xfrm>
            <a:off x="8710941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C06B171F-CC7C-4738-AFAA-9C3353D3169E}"/>
              </a:ext>
            </a:extLst>
          </p:cNvPr>
          <p:cNvSpPr/>
          <p:nvPr/>
        </p:nvSpPr>
        <p:spPr>
          <a:xfrm>
            <a:off x="8103446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8BFAFE44-25DD-4B0C-9DBF-E45EF72AF38E}"/>
              </a:ext>
            </a:extLst>
          </p:cNvPr>
          <p:cNvSpPr/>
          <p:nvPr/>
        </p:nvSpPr>
        <p:spPr>
          <a:xfrm>
            <a:off x="8407193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EA7B0B10-E317-4181-AA69-7014FA7714DC}"/>
              </a:ext>
            </a:extLst>
          </p:cNvPr>
          <p:cNvSpPr/>
          <p:nvPr/>
        </p:nvSpPr>
        <p:spPr>
          <a:xfrm>
            <a:off x="8710941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73F37678-3E99-49BB-9534-8B03F1A6C7A7}"/>
              </a:ext>
            </a:extLst>
          </p:cNvPr>
          <p:cNvSpPr/>
          <p:nvPr/>
        </p:nvSpPr>
        <p:spPr>
          <a:xfrm>
            <a:off x="6592247" y="2060372"/>
            <a:ext cx="606490" cy="6027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1" name="직사각형 7210">
            <a:extLst>
              <a:ext uri="{FF2B5EF4-FFF2-40B4-BE49-F238E27FC236}">
                <a16:creationId xmlns:a16="http://schemas.microsoft.com/office/drawing/2014/main" id="{A0DFE9C4-CDD9-41A9-BC1D-A3C45E91158C}"/>
              </a:ext>
            </a:extLst>
          </p:cNvPr>
          <p:cNvSpPr/>
          <p:nvPr/>
        </p:nvSpPr>
        <p:spPr>
          <a:xfrm>
            <a:off x="4906917" y="2666673"/>
            <a:ext cx="575181" cy="57911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TextBox 7213">
            <a:extLst>
              <a:ext uri="{FF2B5EF4-FFF2-40B4-BE49-F238E27FC236}">
                <a16:creationId xmlns:a16="http://schemas.microsoft.com/office/drawing/2014/main" id="{D806A74A-FDD3-478E-B6E8-62C364424C1E}"/>
              </a:ext>
            </a:extLst>
          </p:cNvPr>
          <p:cNvSpPr txBox="1"/>
          <p:nvPr/>
        </p:nvSpPr>
        <p:spPr>
          <a:xfrm>
            <a:off x="2690160" y="475877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650CFD2-36C0-4E86-8D7A-1070BFAAA05B}"/>
              </a:ext>
            </a:extLst>
          </p:cNvPr>
          <p:cNvSpPr/>
          <p:nvPr/>
        </p:nvSpPr>
        <p:spPr>
          <a:xfrm>
            <a:off x="3381974" y="439239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C9D36270-08B7-483B-AED0-AE8D0C342FE0}"/>
              </a:ext>
            </a:extLst>
          </p:cNvPr>
          <p:cNvSpPr/>
          <p:nvPr/>
        </p:nvSpPr>
        <p:spPr>
          <a:xfrm>
            <a:off x="3381974" y="47587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D83B36D-C93C-448F-9A33-89A04F2EE7FD}"/>
              </a:ext>
            </a:extLst>
          </p:cNvPr>
          <p:cNvSpPr/>
          <p:nvPr/>
        </p:nvSpPr>
        <p:spPr>
          <a:xfrm>
            <a:off x="3381974" y="512515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46F9B6E3-5D69-4303-B793-F47140E771D9}"/>
              </a:ext>
            </a:extLst>
          </p:cNvPr>
          <p:cNvSpPr/>
          <p:nvPr/>
        </p:nvSpPr>
        <p:spPr>
          <a:xfrm>
            <a:off x="3381974" y="549153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5" name="TextBox 7214">
            <a:extLst>
              <a:ext uri="{FF2B5EF4-FFF2-40B4-BE49-F238E27FC236}">
                <a16:creationId xmlns:a16="http://schemas.microsoft.com/office/drawing/2014/main" id="{E17CE2C0-F623-4805-9151-A4694AD0B874}"/>
              </a:ext>
            </a:extLst>
          </p:cNvPr>
          <p:cNvSpPr txBox="1"/>
          <p:nvPr/>
        </p:nvSpPr>
        <p:spPr>
          <a:xfrm>
            <a:off x="1555748" y="252731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D15095E-E233-4E7E-ABD3-B596AABDEB2A}"/>
              </a:ext>
            </a:extLst>
          </p:cNvPr>
          <p:cNvSpPr txBox="1"/>
          <p:nvPr/>
        </p:nvSpPr>
        <p:spPr>
          <a:xfrm>
            <a:off x="3218033" y="345570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C14E8D4A-2D45-490E-AA73-919F086EAA26}"/>
              </a:ext>
            </a:extLst>
          </p:cNvPr>
          <p:cNvSpPr/>
          <p:nvPr/>
        </p:nvSpPr>
        <p:spPr>
          <a:xfrm>
            <a:off x="5061973" y="356161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725DAD8-5DF3-4F47-B839-C80B07DF8326}"/>
              </a:ext>
            </a:extLst>
          </p:cNvPr>
          <p:cNvSpPr/>
          <p:nvPr/>
        </p:nvSpPr>
        <p:spPr>
          <a:xfrm>
            <a:off x="5061973" y="39279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7AAF65C-0290-420D-9379-CF4932840AA7}"/>
              </a:ext>
            </a:extLst>
          </p:cNvPr>
          <p:cNvSpPr/>
          <p:nvPr/>
        </p:nvSpPr>
        <p:spPr>
          <a:xfrm>
            <a:off x="5061973" y="429437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711A04E-7EF2-4CFA-8EDD-761E97B9A8B9}"/>
              </a:ext>
            </a:extLst>
          </p:cNvPr>
          <p:cNvSpPr/>
          <p:nvPr/>
        </p:nvSpPr>
        <p:spPr>
          <a:xfrm>
            <a:off x="5061973" y="466075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AD43829-51E0-435B-A246-8A6FC00CA986}"/>
              </a:ext>
            </a:extLst>
          </p:cNvPr>
          <p:cNvSpPr/>
          <p:nvPr/>
        </p:nvSpPr>
        <p:spPr>
          <a:xfrm>
            <a:off x="5061973" y="502713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186142E-A8B3-40D0-A465-94AD253517FF}"/>
              </a:ext>
            </a:extLst>
          </p:cNvPr>
          <p:cNvSpPr/>
          <p:nvPr/>
        </p:nvSpPr>
        <p:spPr>
          <a:xfrm>
            <a:off x="5061973" y="539351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A2350D15-F064-484D-B39B-854ABFEBE330}"/>
              </a:ext>
            </a:extLst>
          </p:cNvPr>
          <p:cNvSpPr/>
          <p:nvPr/>
        </p:nvSpPr>
        <p:spPr>
          <a:xfrm>
            <a:off x="5061973" y="575989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E53ABD49-FED7-4A7D-809B-027E8F3CE89C}"/>
              </a:ext>
            </a:extLst>
          </p:cNvPr>
          <p:cNvSpPr/>
          <p:nvPr/>
        </p:nvSpPr>
        <p:spPr>
          <a:xfrm>
            <a:off x="5061973" y="612627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DE5F3623-50F2-4F7A-B26B-CB7FE8864552}"/>
              </a:ext>
            </a:extLst>
          </p:cNvPr>
          <p:cNvSpPr/>
          <p:nvPr/>
        </p:nvSpPr>
        <p:spPr>
          <a:xfrm>
            <a:off x="5061973" y="64926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8287202-147E-4616-8425-4348BD317C8D}"/>
              </a:ext>
            </a:extLst>
          </p:cNvPr>
          <p:cNvSpPr txBox="1"/>
          <p:nvPr/>
        </p:nvSpPr>
        <p:spPr>
          <a:xfrm>
            <a:off x="4174452" y="485662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172B82F1-83BB-40D1-8500-2EA1E9DFC982}"/>
              </a:ext>
            </a:extLst>
          </p:cNvPr>
          <p:cNvSpPr txBox="1"/>
          <p:nvPr/>
        </p:nvSpPr>
        <p:spPr>
          <a:xfrm>
            <a:off x="5686804" y="486354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B937F71-02C3-4FA9-B14D-66225BCB7E6C}"/>
              </a:ext>
            </a:extLst>
          </p:cNvPr>
          <p:cNvSpPr/>
          <p:nvPr/>
        </p:nvSpPr>
        <p:spPr>
          <a:xfrm>
            <a:off x="6316194" y="356162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821A30EB-63DD-4B5C-B0DD-8AE94383CE09}"/>
              </a:ext>
            </a:extLst>
          </p:cNvPr>
          <p:cNvSpPr/>
          <p:nvPr/>
        </p:nvSpPr>
        <p:spPr>
          <a:xfrm>
            <a:off x="6316194" y="392799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172EBEB5-FA4B-4832-8C92-56209FB80C79}"/>
              </a:ext>
            </a:extLst>
          </p:cNvPr>
          <p:cNvSpPr/>
          <p:nvPr/>
        </p:nvSpPr>
        <p:spPr>
          <a:xfrm>
            <a:off x="6316194" y="42943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1E125707-3BAD-4179-A9B4-A515A4EC87EF}"/>
              </a:ext>
            </a:extLst>
          </p:cNvPr>
          <p:cNvSpPr/>
          <p:nvPr/>
        </p:nvSpPr>
        <p:spPr>
          <a:xfrm>
            <a:off x="6316194" y="466075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64E42BF-1A52-4351-BE17-43013BE07904}"/>
              </a:ext>
            </a:extLst>
          </p:cNvPr>
          <p:cNvSpPr/>
          <p:nvPr/>
        </p:nvSpPr>
        <p:spPr>
          <a:xfrm>
            <a:off x="6316194" y="502713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DCE02AAE-2619-45DA-BEAD-2934C565EC19}"/>
              </a:ext>
            </a:extLst>
          </p:cNvPr>
          <p:cNvSpPr/>
          <p:nvPr/>
        </p:nvSpPr>
        <p:spPr>
          <a:xfrm>
            <a:off x="6316194" y="539351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4AD9F124-9420-423E-B876-5BED5C875C3F}"/>
              </a:ext>
            </a:extLst>
          </p:cNvPr>
          <p:cNvSpPr/>
          <p:nvPr/>
        </p:nvSpPr>
        <p:spPr>
          <a:xfrm>
            <a:off x="6316194" y="57598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4EC21702-A66F-43AB-B6CF-313BAA455EC3}"/>
              </a:ext>
            </a:extLst>
          </p:cNvPr>
          <p:cNvSpPr/>
          <p:nvPr/>
        </p:nvSpPr>
        <p:spPr>
          <a:xfrm>
            <a:off x="6316194" y="612627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519B6F1-9C8F-47F7-BA38-497B0B8D2F04}"/>
              </a:ext>
            </a:extLst>
          </p:cNvPr>
          <p:cNvSpPr/>
          <p:nvPr/>
        </p:nvSpPr>
        <p:spPr>
          <a:xfrm>
            <a:off x="6316194" y="649265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F8BCFD6-1B68-4321-892F-4D9878F05946}"/>
              </a:ext>
            </a:extLst>
          </p:cNvPr>
          <p:cNvSpPr txBox="1"/>
          <p:nvPr/>
        </p:nvSpPr>
        <p:spPr>
          <a:xfrm>
            <a:off x="6978684" y="488179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98763490-1F4B-4C48-AD9A-7D3275F8F73D}"/>
              </a:ext>
            </a:extLst>
          </p:cNvPr>
          <p:cNvSpPr/>
          <p:nvPr/>
        </p:nvSpPr>
        <p:spPr>
          <a:xfrm>
            <a:off x="7550706" y="355486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C8765A4F-FADA-4CF9-8898-7A43187C5670}"/>
              </a:ext>
            </a:extLst>
          </p:cNvPr>
          <p:cNvSpPr/>
          <p:nvPr/>
        </p:nvSpPr>
        <p:spPr>
          <a:xfrm>
            <a:off x="7550706" y="392124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FE4366A-9EBC-4CB0-B153-5F0DB1BD84F9}"/>
              </a:ext>
            </a:extLst>
          </p:cNvPr>
          <p:cNvSpPr/>
          <p:nvPr/>
        </p:nvSpPr>
        <p:spPr>
          <a:xfrm>
            <a:off x="7550706" y="428762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F383EE59-297D-493B-A7FD-D451AE4DB48B}"/>
              </a:ext>
            </a:extLst>
          </p:cNvPr>
          <p:cNvSpPr/>
          <p:nvPr/>
        </p:nvSpPr>
        <p:spPr>
          <a:xfrm>
            <a:off x="7550706" y="465400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5EB5790-340B-48EB-8CCE-318FC04B6352}"/>
              </a:ext>
            </a:extLst>
          </p:cNvPr>
          <p:cNvSpPr/>
          <p:nvPr/>
        </p:nvSpPr>
        <p:spPr>
          <a:xfrm>
            <a:off x="7550706" y="502038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CCD3522E-32B1-4D97-95F8-294F9DDC9E92}"/>
              </a:ext>
            </a:extLst>
          </p:cNvPr>
          <p:cNvSpPr/>
          <p:nvPr/>
        </p:nvSpPr>
        <p:spPr>
          <a:xfrm>
            <a:off x="7550706" y="538676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9D1BAAC8-BF9A-48A5-B7D9-FE7A6BC2FB4E}"/>
              </a:ext>
            </a:extLst>
          </p:cNvPr>
          <p:cNvSpPr/>
          <p:nvPr/>
        </p:nvSpPr>
        <p:spPr>
          <a:xfrm>
            <a:off x="7550706" y="575314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569BF54-8413-49E6-9C63-DA6AB9DF5A12}"/>
              </a:ext>
            </a:extLst>
          </p:cNvPr>
          <p:cNvSpPr/>
          <p:nvPr/>
        </p:nvSpPr>
        <p:spPr>
          <a:xfrm>
            <a:off x="7550706" y="611952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64A1B38E-68CB-4DD5-8480-521A4E263E2A}"/>
              </a:ext>
            </a:extLst>
          </p:cNvPr>
          <p:cNvSpPr/>
          <p:nvPr/>
        </p:nvSpPr>
        <p:spPr>
          <a:xfrm>
            <a:off x="7550706" y="648590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6301F24-B551-411D-A352-4417DD1E1FC5}"/>
              </a:ext>
            </a:extLst>
          </p:cNvPr>
          <p:cNvSpPr txBox="1"/>
          <p:nvPr/>
        </p:nvSpPr>
        <p:spPr>
          <a:xfrm>
            <a:off x="1555748" y="3004870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293662EB-FFA3-467C-8ED1-82895F9F589A}"/>
              </a:ext>
            </a:extLst>
          </p:cNvPr>
          <p:cNvSpPr txBox="1"/>
          <p:nvPr/>
        </p:nvSpPr>
        <p:spPr>
          <a:xfrm>
            <a:off x="3112531" y="394795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(4, 1)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267BCA0-5CE9-41E4-8E29-8247924DC312}"/>
              </a:ext>
            </a:extLst>
          </p:cNvPr>
          <p:cNvSpPr txBox="1"/>
          <p:nvPr/>
        </p:nvSpPr>
        <p:spPr>
          <a:xfrm>
            <a:off x="4813918" y="321667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FD9CCF49-6FE6-4931-95E4-619F60BC6B79}"/>
              </a:ext>
            </a:extLst>
          </p:cNvPr>
          <p:cNvSpPr txBox="1"/>
          <p:nvPr/>
        </p:nvSpPr>
        <p:spPr>
          <a:xfrm>
            <a:off x="7028051" y="314158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16" name="그룹 7215">
            <a:extLst>
              <a:ext uri="{FF2B5EF4-FFF2-40B4-BE49-F238E27FC236}">
                <a16:creationId xmlns:a16="http://schemas.microsoft.com/office/drawing/2014/main" id="{B05341C2-51F5-4B4E-8CD6-DC4BB4F13DF1}"/>
              </a:ext>
            </a:extLst>
          </p:cNvPr>
          <p:cNvGrpSpPr/>
          <p:nvPr/>
        </p:nvGrpSpPr>
        <p:grpSpPr>
          <a:xfrm>
            <a:off x="8826618" y="4457806"/>
            <a:ext cx="1465133" cy="1478528"/>
            <a:chOff x="8963061" y="4540055"/>
            <a:chExt cx="1137283" cy="1147681"/>
          </a:xfrm>
        </p:grpSpPr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64C0A4C1-2051-4AB3-99F4-A2B232A70903}"/>
                </a:ext>
              </a:extLst>
            </p:cNvPr>
            <p:cNvSpPr/>
            <p:nvPr/>
          </p:nvSpPr>
          <p:spPr>
            <a:xfrm>
              <a:off x="8963061" y="4540055"/>
              <a:ext cx="1137283" cy="114768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D10B16A8-8A1C-49DF-BC8F-C670BB909350}"/>
                </a:ext>
              </a:extLst>
            </p:cNvPr>
            <p:cNvSpPr/>
            <p:nvPr/>
          </p:nvSpPr>
          <p:spPr>
            <a:xfrm>
              <a:off x="9014689" y="4612633"/>
              <a:ext cx="1024750" cy="10047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56AF840C-F709-488E-B0F8-807555F66824}"/>
                </a:ext>
              </a:extLst>
            </p:cNvPr>
            <p:cNvSpPr/>
            <p:nvPr/>
          </p:nvSpPr>
          <p:spPr>
            <a:xfrm>
              <a:off x="9076569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D08765C3-F9A8-4C3F-8878-3E07AD3CB847}"/>
                </a:ext>
              </a:extLst>
            </p:cNvPr>
            <p:cNvSpPr/>
            <p:nvPr/>
          </p:nvSpPr>
          <p:spPr>
            <a:xfrm>
              <a:off x="9380316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8ABA71FD-A979-46D3-A3E8-3446E262D8E3}"/>
                </a:ext>
              </a:extLst>
            </p:cNvPr>
            <p:cNvSpPr/>
            <p:nvPr/>
          </p:nvSpPr>
          <p:spPr>
            <a:xfrm>
              <a:off x="9684064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A3353B05-F74A-4CD3-9D0E-AAB14B9700D4}"/>
                </a:ext>
              </a:extLst>
            </p:cNvPr>
            <p:cNvSpPr/>
            <p:nvPr/>
          </p:nvSpPr>
          <p:spPr>
            <a:xfrm>
              <a:off x="9076569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F6A1FBBE-4333-4F1A-8532-AA0B2B27DCD1}"/>
                </a:ext>
              </a:extLst>
            </p:cNvPr>
            <p:cNvSpPr/>
            <p:nvPr/>
          </p:nvSpPr>
          <p:spPr>
            <a:xfrm>
              <a:off x="9380316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DE1E533F-C890-47E8-A443-9DB8285EA231}"/>
                </a:ext>
              </a:extLst>
            </p:cNvPr>
            <p:cNvSpPr/>
            <p:nvPr/>
          </p:nvSpPr>
          <p:spPr>
            <a:xfrm>
              <a:off x="9684064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013AF01E-F537-4432-8AB7-26DDA314B43F}"/>
                </a:ext>
              </a:extLst>
            </p:cNvPr>
            <p:cNvSpPr/>
            <p:nvPr/>
          </p:nvSpPr>
          <p:spPr>
            <a:xfrm>
              <a:off x="9076569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93039830-E8FC-4186-AE82-DF317396BCD6}"/>
                </a:ext>
              </a:extLst>
            </p:cNvPr>
            <p:cNvSpPr/>
            <p:nvPr/>
          </p:nvSpPr>
          <p:spPr>
            <a:xfrm>
              <a:off x="9380316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90EBFCA0-4F73-4E17-83CC-2FB14E7A7D7F}"/>
                </a:ext>
              </a:extLst>
            </p:cNvPr>
            <p:cNvSpPr/>
            <p:nvPr/>
          </p:nvSpPr>
          <p:spPr>
            <a:xfrm>
              <a:off x="9684064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17" name="화살표: 오른쪽 7216">
            <a:extLst>
              <a:ext uri="{FF2B5EF4-FFF2-40B4-BE49-F238E27FC236}">
                <a16:creationId xmlns:a16="http://schemas.microsoft.com/office/drawing/2014/main" id="{3484DAA8-0680-4B53-B353-B9563072A22D}"/>
              </a:ext>
            </a:extLst>
          </p:cNvPr>
          <p:cNvSpPr/>
          <p:nvPr/>
        </p:nvSpPr>
        <p:spPr>
          <a:xfrm>
            <a:off x="8103446" y="4941965"/>
            <a:ext cx="503659" cy="43788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993D3DD9-954A-450F-A050-1CCFCFE4C82F}"/>
              </a:ext>
            </a:extLst>
          </p:cNvPr>
          <p:cNvSpPr txBox="1"/>
          <p:nvPr/>
        </p:nvSpPr>
        <p:spPr>
          <a:xfrm>
            <a:off x="8809007" y="395743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7B13038-7AA2-4DDF-8C37-ECE4ED102DF0}"/>
              </a:ext>
            </a:extLst>
          </p:cNvPr>
          <p:cNvSpPr txBox="1"/>
          <p:nvPr/>
        </p:nvSpPr>
        <p:spPr>
          <a:xfrm>
            <a:off x="8962952" y="35198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45BB9D-A5EF-449E-BDC9-39655228C0AF}"/>
              </a:ext>
            </a:extLst>
          </p:cNvPr>
          <p:cNvSpPr txBox="1"/>
          <p:nvPr/>
        </p:nvSpPr>
        <p:spPr>
          <a:xfrm>
            <a:off x="9168502" y="2587583"/>
            <a:ext cx="25907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[[[[13. 17. 21.]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[29. 33. 37.]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[45. 49. 53.]]]]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5565089F-62B0-4975-8FA7-FE2FECBD4A00}"/>
              </a:ext>
            </a:extLst>
          </p:cNvPr>
          <p:cNvSpPr txBox="1"/>
          <p:nvPr/>
        </p:nvSpPr>
        <p:spPr>
          <a:xfrm>
            <a:off x="8056364" y="315347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C2DA13C-A6C9-4838-A1E0-908FD0F49E28}"/>
              </a:ext>
            </a:extLst>
          </p:cNvPr>
          <p:cNvSpPr txBox="1"/>
          <p:nvPr/>
        </p:nvSpPr>
        <p:spPr>
          <a:xfrm>
            <a:off x="6341067" y="294676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152C5496-565C-4BAD-BE51-1860648BFBA5}"/>
              </a:ext>
            </a:extLst>
          </p:cNvPr>
          <p:cNvSpPr txBox="1"/>
          <p:nvPr/>
        </p:nvSpPr>
        <p:spPr>
          <a:xfrm>
            <a:off x="6122162" y="321691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78914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8039380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backward(self, dout):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dout.transpose(0,2,3,1).reshape(-1, FN)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self.db = np.sum(dout,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np.dot(self.col.T, dout)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self.dW = self.dW.transpose(1, 0).reshape(FN, C, FH, FW)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dcol = np.dot(dout, self.col_W.T)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FH, FW, self.stride, self.pad)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508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642657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9CA94EA-DDEE-4A37-BBFD-93FE5511FEE9}"/>
              </a:ext>
            </a:extLst>
          </p:cNvPr>
          <p:cNvSpPr txBox="1"/>
          <p:nvPr/>
        </p:nvSpPr>
        <p:spPr>
          <a:xfrm>
            <a:off x="1799573" y="5091128"/>
            <a:ext cx="5452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 =&gt; (1,3,3,1) =&gt; (9,1)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2104027" y="1305207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C967772-6A25-4DD3-BFBB-6346DE8336CA}"/>
              </a:ext>
            </a:extLst>
          </p:cNvPr>
          <p:cNvSpPr/>
          <p:nvPr/>
        </p:nvSpPr>
        <p:spPr>
          <a:xfrm>
            <a:off x="4555232" y="163088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D45CED3-964E-46C3-BDDB-3E8D54053E20}"/>
              </a:ext>
            </a:extLst>
          </p:cNvPr>
          <p:cNvSpPr/>
          <p:nvPr/>
        </p:nvSpPr>
        <p:spPr>
          <a:xfrm>
            <a:off x="4555232" y="235472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DD06B2-B572-46BB-9A3B-D13FCEA4908A}"/>
              </a:ext>
            </a:extLst>
          </p:cNvPr>
          <p:cNvSpPr/>
          <p:nvPr/>
        </p:nvSpPr>
        <p:spPr>
          <a:xfrm>
            <a:off x="4555232" y="199280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01D69A1-E08A-405A-9A70-57116C0F70C8}"/>
              </a:ext>
            </a:extLst>
          </p:cNvPr>
          <p:cNvSpPr/>
          <p:nvPr/>
        </p:nvSpPr>
        <p:spPr>
          <a:xfrm>
            <a:off x="4555232" y="271664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9CC0E240-BEBA-4448-983C-22E11018DF85}"/>
              </a:ext>
            </a:extLst>
          </p:cNvPr>
          <p:cNvSpPr txBox="1"/>
          <p:nvPr/>
        </p:nvSpPr>
        <p:spPr>
          <a:xfrm>
            <a:off x="280416" y="798215"/>
            <a:ext cx="80009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dout.transpose(0,2,3,1).reshape(-1, FN)</a:t>
            </a: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화살표: 오른쪽 7177">
            <a:extLst>
              <a:ext uri="{FF2B5EF4-FFF2-40B4-BE49-F238E27FC236}">
                <a16:creationId xmlns:a16="http://schemas.microsoft.com/office/drawing/2014/main" id="{866CB990-43E1-411B-BA57-B4CB31158C25}"/>
              </a:ext>
            </a:extLst>
          </p:cNvPr>
          <p:cNvSpPr/>
          <p:nvPr/>
        </p:nvSpPr>
        <p:spPr>
          <a:xfrm>
            <a:off x="3511016" y="2375682"/>
            <a:ext cx="615696" cy="36933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9B346A9-7E35-4944-A617-FE32FBFDC166}"/>
              </a:ext>
            </a:extLst>
          </p:cNvPr>
          <p:cNvGrpSpPr/>
          <p:nvPr/>
        </p:nvGrpSpPr>
        <p:grpSpPr>
          <a:xfrm>
            <a:off x="1799573" y="1789252"/>
            <a:ext cx="1465133" cy="1478528"/>
            <a:chOff x="8963061" y="4540055"/>
            <a:chExt cx="1137283" cy="114768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F449D14-2976-4CBC-B76F-CA959D718624}"/>
                </a:ext>
              </a:extLst>
            </p:cNvPr>
            <p:cNvSpPr/>
            <p:nvPr/>
          </p:nvSpPr>
          <p:spPr>
            <a:xfrm>
              <a:off x="8963061" y="4540055"/>
              <a:ext cx="1137283" cy="114768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0F7AA7D-A24E-40B6-AE29-28AD83A16801}"/>
                </a:ext>
              </a:extLst>
            </p:cNvPr>
            <p:cNvSpPr/>
            <p:nvPr/>
          </p:nvSpPr>
          <p:spPr>
            <a:xfrm>
              <a:off x="9014689" y="4612633"/>
              <a:ext cx="1024750" cy="10047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CD474C7-4F90-46B4-B1CF-595B0786B19C}"/>
                </a:ext>
              </a:extLst>
            </p:cNvPr>
            <p:cNvSpPr/>
            <p:nvPr/>
          </p:nvSpPr>
          <p:spPr>
            <a:xfrm>
              <a:off x="9076569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7A41147-58BD-4968-BF66-37B28615CFAE}"/>
                </a:ext>
              </a:extLst>
            </p:cNvPr>
            <p:cNvSpPr/>
            <p:nvPr/>
          </p:nvSpPr>
          <p:spPr>
            <a:xfrm>
              <a:off x="9380316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AF901FE-3BDF-4C72-8B8A-399FD19CE06B}"/>
                </a:ext>
              </a:extLst>
            </p:cNvPr>
            <p:cNvSpPr/>
            <p:nvPr/>
          </p:nvSpPr>
          <p:spPr>
            <a:xfrm>
              <a:off x="9684064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4D7CAD5-D710-460F-AB51-37EF1CBFDF1A}"/>
                </a:ext>
              </a:extLst>
            </p:cNvPr>
            <p:cNvSpPr/>
            <p:nvPr/>
          </p:nvSpPr>
          <p:spPr>
            <a:xfrm>
              <a:off x="9076569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BACB8FE-DD52-49C2-9C78-4BF134F5F948}"/>
                </a:ext>
              </a:extLst>
            </p:cNvPr>
            <p:cNvSpPr/>
            <p:nvPr/>
          </p:nvSpPr>
          <p:spPr>
            <a:xfrm>
              <a:off x="9380316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6D52BBF-DA3B-4891-BD32-597B76FC68E7}"/>
                </a:ext>
              </a:extLst>
            </p:cNvPr>
            <p:cNvSpPr/>
            <p:nvPr/>
          </p:nvSpPr>
          <p:spPr>
            <a:xfrm>
              <a:off x="9684064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ABA3C7F-2222-417C-91D5-DE0F79499B03}"/>
                </a:ext>
              </a:extLst>
            </p:cNvPr>
            <p:cNvSpPr/>
            <p:nvPr/>
          </p:nvSpPr>
          <p:spPr>
            <a:xfrm>
              <a:off x="9076569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4DEFA46-DB6A-4BD7-A8D8-7E3B5742BB72}"/>
                </a:ext>
              </a:extLst>
            </p:cNvPr>
            <p:cNvSpPr/>
            <p:nvPr/>
          </p:nvSpPr>
          <p:spPr>
            <a:xfrm>
              <a:off x="9380316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6E65749-9461-4465-9EB2-2E587744718D}"/>
                </a:ext>
              </a:extLst>
            </p:cNvPr>
            <p:cNvSpPr/>
            <p:nvPr/>
          </p:nvSpPr>
          <p:spPr>
            <a:xfrm>
              <a:off x="9684064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6AFADB8-5C0B-4C97-B0C2-088BB8297BB0}"/>
              </a:ext>
            </a:extLst>
          </p:cNvPr>
          <p:cNvSpPr/>
          <p:nvPr/>
        </p:nvSpPr>
        <p:spPr>
          <a:xfrm>
            <a:off x="4555232" y="307188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C8CFD48-6CB4-411B-B58B-FB0E75ACE3F6}"/>
              </a:ext>
            </a:extLst>
          </p:cNvPr>
          <p:cNvSpPr/>
          <p:nvPr/>
        </p:nvSpPr>
        <p:spPr>
          <a:xfrm>
            <a:off x="4555232" y="379572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6CAEC91-40CE-41C8-A673-D322A7E0957B}"/>
              </a:ext>
            </a:extLst>
          </p:cNvPr>
          <p:cNvSpPr/>
          <p:nvPr/>
        </p:nvSpPr>
        <p:spPr>
          <a:xfrm>
            <a:off x="4555232" y="343380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B64835A-BE52-409A-A994-2379073FDAF6}"/>
              </a:ext>
            </a:extLst>
          </p:cNvPr>
          <p:cNvSpPr/>
          <p:nvPr/>
        </p:nvSpPr>
        <p:spPr>
          <a:xfrm>
            <a:off x="4555232" y="415764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24CAAEC-B2C2-499A-8AF2-008FF2FADD42}"/>
              </a:ext>
            </a:extLst>
          </p:cNvPr>
          <p:cNvSpPr/>
          <p:nvPr/>
        </p:nvSpPr>
        <p:spPr>
          <a:xfrm>
            <a:off x="4555232" y="451956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50027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A4D4432-61BC-44F0-BD88-77FD5F5C70C0}"/>
              </a:ext>
            </a:extLst>
          </p:cNvPr>
          <p:cNvSpPr/>
          <p:nvPr/>
        </p:nvSpPr>
        <p:spPr>
          <a:xfrm>
            <a:off x="5719203" y="5211790"/>
            <a:ext cx="414240" cy="4142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36E2540-4B0E-4760-9DC3-54B3421E2191}"/>
              </a:ext>
            </a:extLst>
          </p:cNvPr>
          <p:cNvSpPr txBox="1"/>
          <p:nvPr/>
        </p:nvSpPr>
        <p:spPr>
          <a:xfrm>
            <a:off x="5260371" y="564692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0E1E26E-A91F-485B-9CEC-2A6F5335C7FC}"/>
              </a:ext>
            </a:extLst>
          </p:cNvPr>
          <p:cNvSpPr txBox="1"/>
          <p:nvPr/>
        </p:nvSpPr>
        <p:spPr>
          <a:xfrm>
            <a:off x="5497285" y="6144012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7610057" y="75062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2E9E767-7FB2-4C5B-9CDC-BEF53D443D44}"/>
              </a:ext>
            </a:extLst>
          </p:cNvPr>
          <p:cNvSpPr/>
          <p:nvPr/>
        </p:nvSpPr>
        <p:spPr>
          <a:xfrm>
            <a:off x="7785165" y="5210800"/>
            <a:ext cx="414241" cy="414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7F6F0B-4AC2-46D1-B369-A67A4299C998}"/>
              </a:ext>
            </a:extLst>
          </p:cNvPr>
          <p:cNvSpPr txBox="1"/>
          <p:nvPr/>
        </p:nvSpPr>
        <p:spPr>
          <a:xfrm>
            <a:off x="7380911" y="5642753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E418D48-4868-4AA5-B738-F24CD4037133}"/>
              </a:ext>
            </a:extLst>
          </p:cNvPr>
          <p:cNvSpPr txBox="1"/>
          <p:nvPr/>
        </p:nvSpPr>
        <p:spPr>
          <a:xfrm>
            <a:off x="7617825" y="613984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838DBA05-FE71-41E0-B7CA-02A8C784F7FB}"/>
              </a:ext>
            </a:extLst>
          </p:cNvPr>
          <p:cNvSpPr/>
          <p:nvPr/>
        </p:nvSpPr>
        <p:spPr>
          <a:xfrm>
            <a:off x="8590806" y="1135125"/>
            <a:ext cx="164199" cy="373172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AA43D8-11A1-4629-8C51-CF0FCC0F268A}"/>
              </a:ext>
            </a:extLst>
          </p:cNvPr>
          <p:cNvSpPr txBox="1"/>
          <p:nvPr/>
        </p:nvSpPr>
        <p:spPr>
          <a:xfrm>
            <a:off x="687541" y="1521322"/>
            <a:ext cx="5282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self.db = np.sum(dout, axis=0)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82D4182-EFC4-41C8-8A72-F9145D295463}"/>
              </a:ext>
            </a:extLst>
          </p:cNvPr>
          <p:cNvGrpSpPr/>
          <p:nvPr/>
        </p:nvGrpSpPr>
        <p:grpSpPr>
          <a:xfrm>
            <a:off x="7785164" y="1146331"/>
            <a:ext cx="414241" cy="3720520"/>
            <a:chOff x="7785165" y="1212588"/>
            <a:chExt cx="361920" cy="325059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2A1F14B-A92B-4507-B893-B840E83E32A3}"/>
                </a:ext>
              </a:extLst>
            </p:cNvPr>
            <p:cNvSpPr/>
            <p:nvPr/>
          </p:nvSpPr>
          <p:spPr>
            <a:xfrm>
              <a:off x="7785165" y="121258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4644686-F516-4146-BA22-F51C14FFA7BC}"/>
                </a:ext>
              </a:extLst>
            </p:cNvPr>
            <p:cNvSpPr/>
            <p:nvPr/>
          </p:nvSpPr>
          <p:spPr>
            <a:xfrm>
              <a:off x="7785165" y="193642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AB7FC2C-A348-475F-89D5-E29C0072F43D}"/>
                </a:ext>
              </a:extLst>
            </p:cNvPr>
            <p:cNvSpPr/>
            <p:nvPr/>
          </p:nvSpPr>
          <p:spPr>
            <a:xfrm>
              <a:off x="7785165" y="157450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93CABE5-7DC0-4C9A-B397-385024D4DFDE}"/>
                </a:ext>
              </a:extLst>
            </p:cNvPr>
            <p:cNvSpPr/>
            <p:nvPr/>
          </p:nvSpPr>
          <p:spPr>
            <a:xfrm>
              <a:off x="7785165" y="229834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120187-1E07-4B51-B46C-8B92040F5C4F}"/>
                </a:ext>
              </a:extLst>
            </p:cNvPr>
            <p:cNvSpPr/>
            <p:nvPr/>
          </p:nvSpPr>
          <p:spPr>
            <a:xfrm>
              <a:off x="7785165" y="265358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7A458B3-2C62-4F0C-A511-C652DC151D35}"/>
                </a:ext>
              </a:extLst>
            </p:cNvPr>
            <p:cNvSpPr/>
            <p:nvPr/>
          </p:nvSpPr>
          <p:spPr>
            <a:xfrm>
              <a:off x="7785165" y="337742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FA437B-B7E4-46D5-A482-84F7ABB8DFB9}"/>
                </a:ext>
              </a:extLst>
            </p:cNvPr>
            <p:cNvSpPr/>
            <p:nvPr/>
          </p:nvSpPr>
          <p:spPr>
            <a:xfrm>
              <a:off x="7785165" y="301550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C1A5A4A-EE55-41A0-9EAF-323997F43F94}"/>
                </a:ext>
              </a:extLst>
            </p:cNvPr>
            <p:cNvSpPr/>
            <p:nvPr/>
          </p:nvSpPr>
          <p:spPr>
            <a:xfrm>
              <a:off x="7785165" y="373934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E5D38AA-8616-442F-8515-5C922609B52E}"/>
                </a:ext>
              </a:extLst>
            </p:cNvPr>
            <p:cNvSpPr/>
            <p:nvPr/>
          </p:nvSpPr>
          <p:spPr>
            <a:xfrm>
              <a:off x="7785165" y="410126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3305004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A60348-EC66-4427-A3E1-CC1DB8613541}"/>
              </a:ext>
            </a:extLst>
          </p:cNvPr>
          <p:cNvSpPr/>
          <p:nvPr/>
        </p:nvSpPr>
        <p:spPr>
          <a:xfrm>
            <a:off x="8262803" y="507345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1009CDA-1B24-4F4A-87C5-B328A73BB992}"/>
              </a:ext>
            </a:extLst>
          </p:cNvPr>
          <p:cNvSpPr/>
          <p:nvPr/>
        </p:nvSpPr>
        <p:spPr>
          <a:xfrm>
            <a:off x="8549315" y="507345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B45D5-9557-4C1E-B3FB-39F65FF42B20}"/>
              </a:ext>
            </a:extLst>
          </p:cNvPr>
          <p:cNvSpPr/>
          <p:nvPr/>
        </p:nvSpPr>
        <p:spPr>
          <a:xfrm>
            <a:off x="8262803" y="53599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EDED78-9C6B-4063-AB33-FBF6A0F4E8AD}"/>
              </a:ext>
            </a:extLst>
          </p:cNvPr>
          <p:cNvSpPr/>
          <p:nvPr/>
        </p:nvSpPr>
        <p:spPr>
          <a:xfrm>
            <a:off x="8549315" y="53599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A1E957-DAA0-4963-AB80-68BDE32BE070}"/>
              </a:ext>
            </a:extLst>
          </p:cNvPr>
          <p:cNvSpPr txBox="1"/>
          <p:nvPr/>
        </p:nvSpPr>
        <p:spPr>
          <a:xfrm>
            <a:off x="8082534" y="4696100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TextBox 7174">
            <a:extLst>
              <a:ext uri="{FF2B5EF4-FFF2-40B4-BE49-F238E27FC236}">
                <a16:creationId xmlns:a16="http://schemas.microsoft.com/office/drawing/2014/main" id="{980F670E-B76E-49B6-A2BF-62D76A6D1FDB}"/>
              </a:ext>
            </a:extLst>
          </p:cNvPr>
          <p:cNvSpPr txBox="1"/>
          <p:nvPr/>
        </p:nvSpPr>
        <p:spPr>
          <a:xfrm>
            <a:off x="1770325" y="2379696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FCD3F95-83B6-44C5-8F14-DC3E2C471D38}"/>
              </a:ext>
            </a:extLst>
          </p:cNvPr>
          <p:cNvSpPr txBox="1"/>
          <p:nvPr/>
        </p:nvSpPr>
        <p:spPr>
          <a:xfrm>
            <a:off x="7965449" y="581445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6BFA5E2-293B-4D86-9568-9232A45C5533}"/>
              </a:ext>
            </a:extLst>
          </p:cNvPr>
          <p:cNvSpPr txBox="1"/>
          <p:nvPr/>
        </p:nvSpPr>
        <p:spPr>
          <a:xfrm>
            <a:off x="1905021" y="530317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4338226" y="212008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9AA4024-52C0-4864-80C8-3164B9A85E52}"/>
              </a:ext>
            </a:extLst>
          </p:cNvPr>
          <p:cNvSpPr/>
          <p:nvPr/>
        </p:nvSpPr>
        <p:spPr>
          <a:xfrm>
            <a:off x="8262803" y="33158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A4EBE66-B553-49A1-A007-1D23AC43479E}"/>
              </a:ext>
            </a:extLst>
          </p:cNvPr>
          <p:cNvSpPr/>
          <p:nvPr/>
        </p:nvSpPr>
        <p:spPr>
          <a:xfrm>
            <a:off x="8549315" y="33158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363D67D-2135-4180-944C-EBAAA8054DF1}"/>
              </a:ext>
            </a:extLst>
          </p:cNvPr>
          <p:cNvSpPr/>
          <p:nvPr/>
        </p:nvSpPr>
        <p:spPr>
          <a:xfrm>
            <a:off x="8262803" y="36023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C963C19-412C-49E6-AD07-6980ACDEF7D5}"/>
              </a:ext>
            </a:extLst>
          </p:cNvPr>
          <p:cNvSpPr/>
          <p:nvPr/>
        </p:nvSpPr>
        <p:spPr>
          <a:xfrm>
            <a:off x="8549315" y="36023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6063554" y="2324842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B1EBACF-3F6B-4139-A45D-127C59A6CE47}"/>
              </a:ext>
            </a:extLst>
          </p:cNvPr>
          <p:cNvSpPr txBox="1"/>
          <p:nvPr/>
        </p:nvSpPr>
        <p:spPr>
          <a:xfrm>
            <a:off x="7870937" y="3911308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D8FE587-2B91-46C1-9D41-CA8A81DAEA5D}"/>
              </a:ext>
            </a:extLst>
          </p:cNvPr>
          <p:cNvSpPr txBox="1"/>
          <p:nvPr/>
        </p:nvSpPr>
        <p:spPr>
          <a:xfrm>
            <a:off x="3874159" y="348309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5336945" y="331159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BB6E38-DEF2-443D-AA78-578AF0547276}"/>
              </a:ext>
            </a:extLst>
          </p:cNvPr>
          <p:cNvSpPr txBox="1"/>
          <p:nvPr/>
        </p:nvSpPr>
        <p:spPr>
          <a:xfrm>
            <a:off x="4201629" y="602044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6204619" y="442738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F887827-E036-4B24-BB3C-87D774D1D52B}"/>
              </a:ext>
            </a:extLst>
          </p:cNvPr>
          <p:cNvSpPr/>
          <p:nvPr/>
        </p:nvSpPr>
        <p:spPr>
          <a:xfrm>
            <a:off x="6468653" y="281783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1D1C335-074A-41CA-8DF0-F36E4B5F13E4}"/>
              </a:ext>
            </a:extLst>
          </p:cNvPr>
          <p:cNvSpPr/>
          <p:nvPr/>
        </p:nvSpPr>
        <p:spPr>
          <a:xfrm>
            <a:off x="6468653" y="354167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37FB793-6544-4587-83FC-2F800F993268}"/>
              </a:ext>
            </a:extLst>
          </p:cNvPr>
          <p:cNvSpPr/>
          <p:nvPr/>
        </p:nvSpPr>
        <p:spPr>
          <a:xfrm>
            <a:off x="6468653" y="317975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EDDEDA7-CF4B-469B-971C-761E51311EF8}"/>
              </a:ext>
            </a:extLst>
          </p:cNvPr>
          <p:cNvSpPr/>
          <p:nvPr/>
        </p:nvSpPr>
        <p:spPr>
          <a:xfrm>
            <a:off x="6468653" y="390359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9915198-8DF1-46E4-A9A4-1AC7C6E6F7AE}"/>
              </a:ext>
            </a:extLst>
          </p:cNvPr>
          <p:cNvSpPr txBox="1"/>
          <p:nvPr/>
        </p:nvSpPr>
        <p:spPr>
          <a:xfrm>
            <a:off x="7279261" y="327077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084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np.dot(self.col.T, dout)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self.dW.transpose(1, 0).reshape(FN, C, FH, 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08FED11-DB53-4F8B-B87F-4931D0397424}"/>
              </a:ext>
            </a:extLst>
          </p:cNvPr>
          <p:cNvSpPr txBox="1"/>
          <p:nvPr/>
        </p:nvSpPr>
        <p:spPr>
          <a:xfrm>
            <a:off x="7941469" y="2852048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2897C19-F6EA-4CBE-A073-89188BB8104C}"/>
              </a:ext>
            </a:extLst>
          </p:cNvPr>
          <p:cNvSpPr/>
          <p:nvPr/>
        </p:nvSpPr>
        <p:spPr>
          <a:xfrm>
            <a:off x="4497747" y="252107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ED5C2E-7504-4118-A8C5-52B14D7D50BD}"/>
              </a:ext>
            </a:extLst>
          </p:cNvPr>
          <p:cNvSpPr/>
          <p:nvPr/>
        </p:nvSpPr>
        <p:spPr>
          <a:xfrm>
            <a:off x="4497747" y="324491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8527FEA-D6E6-4CFE-AED0-BD6B3B3B460B}"/>
              </a:ext>
            </a:extLst>
          </p:cNvPr>
          <p:cNvSpPr/>
          <p:nvPr/>
        </p:nvSpPr>
        <p:spPr>
          <a:xfrm>
            <a:off x="4497747" y="288299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71D0E6-6B09-471F-8AA9-83143C6967FA}"/>
              </a:ext>
            </a:extLst>
          </p:cNvPr>
          <p:cNvSpPr/>
          <p:nvPr/>
        </p:nvSpPr>
        <p:spPr>
          <a:xfrm>
            <a:off x="4497747" y="360683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ACE443-295D-4FA0-BC4A-49D858D7D420}"/>
              </a:ext>
            </a:extLst>
          </p:cNvPr>
          <p:cNvSpPr/>
          <p:nvPr/>
        </p:nvSpPr>
        <p:spPr>
          <a:xfrm>
            <a:off x="4497747" y="396207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944B9E-BABB-4313-B8FB-AD269228861E}"/>
              </a:ext>
            </a:extLst>
          </p:cNvPr>
          <p:cNvSpPr/>
          <p:nvPr/>
        </p:nvSpPr>
        <p:spPr>
          <a:xfrm>
            <a:off x="4497747" y="468591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74268AD-6201-48FB-B880-F71389268CDC}"/>
              </a:ext>
            </a:extLst>
          </p:cNvPr>
          <p:cNvSpPr/>
          <p:nvPr/>
        </p:nvSpPr>
        <p:spPr>
          <a:xfrm>
            <a:off x="4497747" y="432399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247CCB-C5F2-4B13-AE1B-170CB4D7643D}"/>
              </a:ext>
            </a:extLst>
          </p:cNvPr>
          <p:cNvSpPr/>
          <p:nvPr/>
        </p:nvSpPr>
        <p:spPr>
          <a:xfrm>
            <a:off x="4497747" y="504783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AEDD8A-81D0-4053-B58B-592D84EF9618}"/>
              </a:ext>
            </a:extLst>
          </p:cNvPr>
          <p:cNvSpPr/>
          <p:nvPr/>
        </p:nvSpPr>
        <p:spPr>
          <a:xfrm>
            <a:off x="4497747" y="540975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311FF0C-7788-481F-9925-B806F8AB1D06}"/>
              </a:ext>
            </a:extLst>
          </p:cNvPr>
          <p:cNvSpPr/>
          <p:nvPr/>
        </p:nvSpPr>
        <p:spPr>
          <a:xfrm>
            <a:off x="411801" y="298730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D0B4B37-239F-4E8B-B888-876839ED7AD9}"/>
              </a:ext>
            </a:extLst>
          </p:cNvPr>
          <p:cNvSpPr/>
          <p:nvPr/>
        </p:nvSpPr>
        <p:spPr>
          <a:xfrm>
            <a:off x="411801" y="334198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73CE1AB-7C5E-4AE2-94CC-69F1ABF42A2C}"/>
              </a:ext>
            </a:extLst>
          </p:cNvPr>
          <p:cNvSpPr/>
          <p:nvPr/>
        </p:nvSpPr>
        <p:spPr>
          <a:xfrm>
            <a:off x="411801" y="369666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E2D4F92-096A-479E-ABB2-311A2712969F}"/>
              </a:ext>
            </a:extLst>
          </p:cNvPr>
          <p:cNvSpPr/>
          <p:nvPr/>
        </p:nvSpPr>
        <p:spPr>
          <a:xfrm>
            <a:off x="411801" y="405133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F266FF5-E55C-4936-AA39-CE6E6CE2DE24}"/>
              </a:ext>
            </a:extLst>
          </p:cNvPr>
          <p:cNvSpPr/>
          <p:nvPr/>
        </p:nvSpPr>
        <p:spPr>
          <a:xfrm>
            <a:off x="771808" y="298786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641A2AD-5DDC-40C8-B6D5-F7D78E2BDBE0}"/>
              </a:ext>
            </a:extLst>
          </p:cNvPr>
          <p:cNvSpPr/>
          <p:nvPr/>
        </p:nvSpPr>
        <p:spPr>
          <a:xfrm>
            <a:off x="771808" y="3342545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C7CD633-5F3E-4F1D-B0BB-8207B028217E}"/>
              </a:ext>
            </a:extLst>
          </p:cNvPr>
          <p:cNvSpPr/>
          <p:nvPr/>
        </p:nvSpPr>
        <p:spPr>
          <a:xfrm>
            <a:off x="771808" y="369722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5B16592-0E89-4DCC-A18D-F56E7418B186}"/>
              </a:ext>
            </a:extLst>
          </p:cNvPr>
          <p:cNvSpPr/>
          <p:nvPr/>
        </p:nvSpPr>
        <p:spPr>
          <a:xfrm>
            <a:off x="771808" y="405189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41088D9-813B-47FA-9039-28090551E4DE}"/>
              </a:ext>
            </a:extLst>
          </p:cNvPr>
          <p:cNvSpPr/>
          <p:nvPr/>
        </p:nvSpPr>
        <p:spPr>
          <a:xfrm>
            <a:off x="1131815" y="298843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E53FEBA-3F77-4881-AA4C-3382C7BA6718}"/>
              </a:ext>
            </a:extLst>
          </p:cNvPr>
          <p:cNvSpPr/>
          <p:nvPr/>
        </p:nvSpPr>
        <p:spPr>
          <a:xfrm>
            <a:off x="1131815" y="334310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8B6A31F-EFE6-40D7-9186-BF3FCA5BEC5A}"/>
              </a:ext>
            </a:extLst>
          </p:cNvPr>
          <p:cNvSpPr/>
          <p:nvPr/>
        </p:nvSpPr>
        <p:spPr>
          <a:xfrm>
            <a:off x="1131815" y="3697782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F0DC47B-6D1C-4327-AF69-5774E616985B}"/>
              </a:ext>
            </a:extLst>
          </p:cNvPr>
          <p:cNvSpPr/>
          <p:nvPr/>
        </p:nvSpPr>
        <p:spPr>
          <a:xfrm>
            <a:off x="1131815" y="405245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0731483-86DC-4BBC-BB85-6E391359D05B}"/>
              </a:ext>
            </a:extLst>
          </p:cNvPr>
          <p:cNvSpPr/>
          <p:nvPr/>
        </p:nvSpPr>
        <p:spPr>
          <a:xfrm>
            <a:off x="1491822" y="298899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49D73C5-A974-45D3-97EE-FDBC3A3B1594}"/>
              </a:ext>
            </a:extLst>
          </p:cNvPr>
          <p:cNvSpPr/>
          <p:nvPr/>
        </p:nvSpPr>
        <p:spPr>
          <a:xfrm>
            <a:off x="1491822" y="334366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DFADE58-7E40-45E1-9AE2-B77AFA92918B}"/>
              </a:ext>
            </a:extLst>
          </p:cNvPr>
          <p:cNvSpPr/>
          <p:nvPr/>
        </p:nvSpPr>
        <p:spPr>
          <a:xfrm>
            <a:off x="1491822" y="369834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B5DE679-3DBD-4892-9992-0546EC20DBD7}"/>
              </a:ext>
            </a:extLst>
          </p:cNvPr>
          <p:cNvSpPr/>
          <p:nvPr/>
        </p:nvSpPr>
        <p:spPr>
          <a:xfrm>
            <a:off x="1491822" y="405301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5F073CD-752D-4956-A7A3-3FB8B6C56D1F}"/>
              </a:ext>
            </a:extLst>
          </p:cNvPr>
          <p:cNvSpPr/>
          <p:nvPr/>
        </p:nvSpPr>
        <p:spPr>
          <a:xfrm>
            <a:off x="1851829" y="2989552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17D5468-6A5C-42C5-A17B-11E5FCE13CBF}"/>
              </a:ext>
            </a:extLst>
          </p:cNvPr>
          <p:cNvSpPr/>
          <p:nvPr/>
        </p:nvSpPr>
        <p:spPr>
          <a:xfrm>
            <a:off x="1851829" y="334422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A299E8E-4233-48BE-94DB-9E8CD5436599}"/>
              </a:ext>
            </a:extLst>
          </p:cNvPr>
          <p:cNvSpPr/>
          <p:nvPr/>
        </p:nvSpPr>
        <p:spPr>
          <a:xfrm>
            <a:off x="1851829" y="369890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8DB1270-7967-488B-938E-A46E894BB161}"/>
              </a:ext>
            </a:extLst>
          </p:cNvPr>
          <p:cNvSpPr/>
          <p:nvPr/>
        </p:nvSpPr>
        <p:spPr>
          <a:xfrm>
            <a:off x="1851829" y="405358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210A19B-EC7D-4DAD-AFDB-86EB6DDB5952}"/>
              </a:ext>
            </a:extLst>
          </p:cNvPr>
          <p:cNvSpPr/>
          <p:nvPr/>
        </p:nvSpPr>
        <p:spPr>
          <a:xfrm>
            <a:off x="2211836" y="299011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B8D0B46-1F59-44E6-B988-6C8FC8C8FF05}"/>
              </a:ext>
            </a:extLst>
          </p:cNvPr>
          <p:cNvSpPr/>
          <p:nvPr/>
        </p:nvSpPr>
        <p:spPr>
          <a:xfrm>
            <a:off x="2211836" y="334478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776625A-BB77-4BBA-9371-F56CB7E079C9}"/>
              </a:ext>
            </a:extLst>
          </p:cNvPr>
          <p:cNvSpPr/>
          <p:nvPr/>
        </p:nvSpPr>
        <p:spPr>
          <a:xfrm>
            <a:off x="2211836" y="3699465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BDFD2A9-DE12-4EC0-8C15-D8961B4F8C87}"/>
              </a:ext>
            </a:extLst>
          </p:cNvPr>
          <p:cNvSpPr/>
          <p:nvPr/>
        </p:nvSpPr>
        <p:spPr>
          <a:xfrm>
            <a:off x="2211836" y="405414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41D66BD-A4EF-4350-AA82-0499CC15B7A3}"/>
              </a:ext>
            </a:extLst>
          </p:cNvPr>
          <p:cNvSpPr/>
          <p:nvPr/>
        </p:nvSpPr>
        <p:spPr>
          <a:xfrm>
            <a:off x="2571843" y="299067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F207B33-8ADB-4458-9FD9-B5BC9EC07F1B}"/>
              </a:ext>
            </a:extLst>
          </p:cNvPr>
          <p:cNvSpPr/>
          <p:nvPr/>
        </p:nvSpPr>
        <p:spPr>
          <a:xfrm>
            <a:off x="2571843" y="334535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D597738-CD8F-498B-9A1C-3326A5F4FA21}"/>
              </a:ext>
            </a:extLst>
          </p:cNvPr>
          <p:cNvSpPr/>
          <p:nvPr/>
        </p:nvSpPr>
        <p:spPr>
          <a:xfrm>
            <a:off x="2571843" y="370002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AF12AD1-F5B6-4546-90AE-628370676AE6}"/>
              </a:ext>
            </a:extLst>
          </p:cNvPr>
          <p:cNvSpPr/>
          <p:nvPr/>
        </p:nvSpPr>
        <p:spPr>
          <a:xfrm>
            <a:off x="2571843" y="4054702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5190735-96E6-45D9-8D9A-F9C043842B5C}"/>
              </a:ext>
            </a:extLst>
          </p:cNvPr>
          <p:cNvSpPr/>
          <p:nvPr/>
        </p:nvSpPr>
        <p:spPr>
          <a:xfrm>
            <a:off x="2931850" y="2991235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4CA59F4-76AD-4847-B2E8-AF95A9CB1D62}"/>
              </a:ext>
            </a:extLst>
          </p:cNvPr>
          <p:cNvSpPr/>
          <p:nvPr/>
        </p:nvSpPr>
        <p:spPr>
          <a:xfrm>
            <a:off x="2931850" y="334591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B1890C3-0302-47A2-8FFD-CF5555772B2A}"/>
              </a:ext>
            </a:extLst>
          </p:cNvPr>
          <p:cNvSpPr/>
          <p:nvPr/>
        </p:nvSpPr>
        <p:spPr>
          <a:xfrm>
            <a:off x="2931850" y="370058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EB30348-7290-4596-ABBA-CEAE786690E8}"/>
              </a:ext>
            </a:extLst>
          </p:cNvPr>
          <p:cNvSpPr/>
          <p:nvPr/>
        </p:nvSpPr>
        <p:spPr>
          <a:xfrm>
            <a:off x="2931850" y="405526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404C3A26-8A42-4ED1-86B8-99FF083B6415}"/>
              </a:ext>
            </a:extLst>
          </p:cNvPr>
          <p:cNvSpPr/>
          <p:nvPr/>
        </p:nvSpPr>
        <p:spPr>
          <a:xfrm>
            <a:off x="3291857" y="299179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BC4E777-6BC3-41FF-B1C5-EFF1A89BAF15}"/>
              </a:ext>
            </a:extLst>
          </p:cNvPr>
          <p:cNvSpPr/>
          <p:nvPr/>
        </p:nvSpPr>
        <p:spPr>
          <a:xfrm>
            <a:off x="3291857" y="3346472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640DB83-40C2-4D96-A937-EB4ED0D28ED8}"/>
              </a:ext>
            </a:extLst>
          </p:cNvPr>
          <p:cNvSpPr/>
          <p:nvPr/>
        </p:nvSpPr>
        <p:spPr>
          <a:xfrm>
            <a:off x="3291857" y="370114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8492189-17E5-4E3A-817D-BB30EB96B515}"/>
              </a:ext>
            </a:extLst>
          </p:cNvPr>
          <p:cNvSpPr/>
          <p:nvPr/>
        </p:nvSpPr>
        <p:spPr>
          <a:xfrm>
            <a:off x="3291857" y="405582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29735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733777" y="2769039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5186380" y="203837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4134516" y="35905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BB6E38-DEF2-443D-AA78-578AF0547276}"/>
              </a:ext>
            </a:extLst>
          </p:cNvPr>
          <p:cNvSpPr txBox="1"/>
          <p:nvPr/>
        </p:nvSpPr>
        <p:spPr>
          <a:xfrm>
            <a:off x="663244" y="6481279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5141419" y="2349264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4839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= np.dot(dout, self.col_W.T)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DBB2F86-D0FC-4EF2-90ED-1D5879FF5EAD}"/>
              </a:ext>
            </a:extLst>
          </p:cNvPr>
          <p:cNvSpPr txBox="1"/>
          <p:nvPr/>
        </p:nvSpPr>
        <p:spPr>
          <a:xfrm>
            <a:off x="1376877" y="3652091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B87526-FF40-421E-AB03-F65566B1B840}"/>
              </a:ext>
            </a:extLst>
          </p:cNvPr>
          <p:cNvSpPr/>
          <p:nvPr/>
        </p:nvSpPr>
        <p:spPr>
          <a:xfrm>
            <a:off x="1981469" y="378000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E59207-87F1-45F1-A528-3A1CCF9EE2E0}"/>
              </a:ext>
            </a:extLst>
          </p:cNvPr>
          <p:cNvSpPr/>
          <p:nvPr/>
        </p:nvSpPr>
        <p:spPr>
          <a:xfrm>
            <a:off x="2260771" y="378582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0A6E7E-A426-4DEA-A93A-3AA40AF1E772}"/>
              </a:ext>
            </a:extLst>
          </p:cNvPr>
          <p:cNvSpPr/>
          <p:nvPr/>
        </p:nvSpPr>
        <p:spPr>
          <a:xfrm>
            <a:off x="2547283" y="378575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79630A-5447-48CD-B8EE-AEECEC215F94}"/>
              </a:ext>
            </a:extLst>
          </p:cNvPr>
          <p:cNvSpPr/>
          <p:nvPr/>
        </p:nvSpPr>
        <p:spPr>
          <a:xfrm>
            <a:off x="2833795" y="37856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EABDCD-B1E5-402F-A8BA-D464CEC654A9}"/>
              </a:ext>
            </a:extLst>
          </p:cNvPr>
          <p:cNvSpPr txBox="1"/>
          <p:nvPr/>
        </p:nvSpPr>
        <p:spPr>
          <a:xfrm>
            <a:off x="1654130" y="4373080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self.col_W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25C12-FB5F-48D0-BCFA-0BE3F5C573DB}"/>
              </a:ext>
            </a:extLst>
          </p:cNvPr>
          <p:cNvSpPr txBox="1"/>
          <p:nvPr/>
        </p:nvSpPr>
        <p:spPr>
          <a:xfrm>
            <a:off x="2055309" y="4834745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8" name="그룹 7187">
            <a:extLst>
              <a:ext uri="{FF2B5EF4-FFF2-40B4-BE49-F238E27FC236}">
                <a16:creationId xmlns:a16="http://schemas.microsoft.com/office/drawing/2014/main" id="{B43F6734-61B8-4BDD-B187-BB79F5444010}"/>
              </a:ext>
            </a:extLst>
          </p:cNvPr>
          <p:cNvGrpSpPr/>
          <p:nvPr/>
        </p:nvGrpSpPr>
        <p:grpSpPr>
          <a:xfrm>
            <a:off x="4995149" y="2779024"/>
            <a:ext cx="1243572" cy="1243572"/>
            <a:chOff x="4993922" y="3163920"/>
            <a:chExt cx="1243572" cy="1243572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BF887827-E036-4B24-BB3C-87D774D1D52B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1D1C335-074A-41CA-8DF0-F36E4B5F13E4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737FB793-6544-4587-83FC-2F800F993268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AEDDEDA7-CF4B-469B-971C-761E51311EF8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ECD98E2-14B2-42BA-BF78-8A82D59267C3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0C94360-AB02-43D5-9404-725DC48077EB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9BE523E-5D36-44C7-8E16-EFA6357DABD5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1C720EC-D409-4B76-83B3-27023DD78AA6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405899F-1FE8-4BE0-A403-870CC717DB80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7E512D7-4365-40D5-AA7F-AE12F39E7C9D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AC8DBF7-A9DE-4747-BCCF-D13125F51764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4F0DE58-E942-4A84-B122-62967E07FA3F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A0BBD52-F17F-47C2-99CF-88849F28F7FC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63A5359-6EF8-41BC-9BAF-87604CB044B2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6CCFE91-1D25-490F-9C52-ADE9E1D03E40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3D2A8918-4ABC-4D72-8EF5-7E2AFC0899BE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69596BA-5F6F-4104-A1BB-320F64526848}"/>
              </a:ext>
            </a:extLst>
          </p:cNvPr>
          <p:cNvSpPr txBox="1"/>
          <p:nvPr/>
        </p:nvSpPr>
        <p:spPr>
          <a:xfrm>
            <a:off x="7821693" y="196212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C352E3-74BC-409E-985D-C8AD251EB76D}"/>
              </a:ext>
            </a:extLst>
          </p:cNvPr>
          <p:cNvSpPr/>
          <p:nvPr/>
        </p:nvSpPr>
        <p:spPr>
          <a:xfrm>
            <a:off x="787438" y="317398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06F8456-835E-426E-816E-414C6141BBAA}"/>
              </a:ext>
            </a:extLst>
          </p:cNvPr>
          <p:cNvSpPr/>
          <p:nvPr/>
        </p:nvSpPr>
        <p:spPr>
          <a:xfrm>
            <a:off x="787438" y="389782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7EF429-5C29-4F3E-96D4-6008699F1633}"/>
              </a:ext>
            </a:extLst>
          </p:cNvPr>
          <p:cNvSpPr/>
          <p:nvPr/>
        </p:nvSpPr>
        <p:spPr>
          <a:xfrm>
            <a:off x="787438" y="353590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35620E5-AD1F-4BE8-8439-7030DAC0C54C}"/>
              </a:ext>
            </a:extLst>
          </p:cNvPr>
          <p:cNvSpPr/>
          <p:nvPr/>
        </p:nvSpPr>
        <p:spPr>
          <a:xfrm>
            <a:off x="787438" y="425974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19B71-394E-4B20-BD35-3836F1BE92A1}"/>
              </a:ext>
            </a:extLst>
          </p:cNvPr>
          <p:cNvSpPr/>
          <p:nvPr/>
        </p:nvSpPr>
        <p:spPr>
          <a:xfrm>
            <a:off x="787438" y="461497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A807ECE-E89E-45B7-B4E3-7599B21F95AB}"/>
              </a:ext>
            </a:extLst>
          </p:cNvPr>
          <p:cNvSpPr/>
          <p:nvPr/>
        </p:nvSpPr>
        <p:spPr>
          <a:xfrm>
            <a:off x="787438" y="533881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1E7140F-4283-4D7F-9B4E-391CF0AAE5A7}"/>
              </a:ext>
            </a:extLst>
          </p:cNvPr>
          <p:cNvSpPr/>
          <p:nvPr/>
        </p:nvSpPr>
        <p:spPr>
          <a:xfrm>
            <a:off x="787438" y="497689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39BD6F-7916-4BD5-9553-88207E315E7C}"/>
              </a:ext>
            </a:extLst>
          </p:cNvPr>
          <p:cNvSpPr/>
          <p:nvPr/>
        </p:nvSpPr>
        <p:spPr>
          <a:xfrm>
            <a:off x="787438" y="570073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F945B2D-542C-49B9-BCA7-703C2AB2B9DF}"/>
              </a:ext>
            </a:extLst>
          </p:cNvPr>
          <p:cNvSpPr/>
          <p:nvPr/>
        </p:nvSpPr>
        <p:spPr>
          <a:xfrm>
            <a:off x="787438" y="606265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90" name="그룹 7189">
            <a:extLst>
              <a:ext uri="{FF2B5EF4-FFF2-40B4-BE49-F238E27FC236}">
                <a16:creationId xmlns:a16="http://schemas.microsoft.com/office/drawing/2014/main" id="{C56A3895-56F6-42BB-8A3F-3CF68896ED60}"/>
              </a:ext>
            </a:extLst>
          </p:cNvPr>
          <p:cNvGrpSpPr/>
          <p:nvPr/>
        </p:nvGrpSpPr>
        <p:grpSpPr>
          <a:xfrm>
            <a:off x="7573422" y="2779024"/>
            <a:ext cx="1248864" cy="2814445"/>
            <a:chOff x="7598594" y="2438481"/>
            <a:chExt cx="1465517" cy="32974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5A6D30C-369D-4963-9927-3779007F4867}"/>
                </a:ext>
              </a:extLst>
            </p:cNvPr>
            <p:cNvSpPr/>
            <p:nvPr/>
          </p:nvSpPr>
          <p:spPr>
            <a:xfrm>
              <a:off x="7598594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B4AB692-24D5-498B-B87F-AB519CA51436}"/>
                </a:ext>
              </a:extLst>
            </p:cNvPr>
            <p:cNvSpPr/>
            <p:nvPr/>
          </p:nvSpPr>
          <p:spPr>
            <a:xfrm>
              <a:off x="7964973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9D3AFB4-CB8D-4BC8-8084-13177F4E4775}"/>
                </a:ext>
              </a:extLst>
            </p:cNvPr>
            <p:cNvSpPr/>
            <p:nvPr/>
          </p:nvSpPr>
          <p:spPr>
            <a:xfrm>
              <a:off x="8331353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90928FB-172B-43A2-9C71-427089E6B4BC}"/>
                </a:ext>
              </a:extLst>
            </p:cNvPr>
            <p:cNvSpPr/>
            <p:nvPr/>
          </p:nvSpPr>
          <p:spPr>
            <a:xfrm>
              <a:off x="8697732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880881A-0126-4629-BB64-491B371CDC39}"/>
                </a:ext>
              </a:extLst>
            </p:cNvPr>
            <p:cNvSpPr/>
            <p:nvPr/>
          </p:nvSpPr>
          <p:spPr>
            <a:xfrm>
              <a:off x="7598594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F1B8F27-5A44-49D7-B933-2642311A55D4}"/>
                </a:ext>
              </a:extLst>
            </p:cNvPr>
            <p:cNvSpPr/>
            <p:nvPr/>
          </p:nvSpPr>
          <p:spPr>
            <a:xfrm>
              <a:off x="7964973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DA0B7F5-5857-489F-8C5C-4AC456A8A809}"/>
                </a:ext>
              </a:extLst>
            </p:cNvPr>
            <p:cNvSpPr/>
            <p:nvPr/>
          </p:nvSpPr>
          <p:spPr>
            <a:xfrm>
              <a:off x="8331353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684E66B-DACA-4194-809E-6C728974BED9}"/>
                </a:ext>
              </a:extLst>
            </p:cNvPr>
            <p:cNvSpPr/>
            <p:nvPr/>
          </p:nvSpPr>
          <p:spPr>
            <a:xfrm>
              <a:off x="8697732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5324B30-3BA6-4D49-840D-7428693D283E}"/>
                </a:ext>
              </a:extLst>
            </p:cNvPr>
            <p:cNvSpPr/>
            <p:nvPr/>
          </p:nvSpPr>
          <p:spPr>
            <a:xfrm>
              <a:off x="7598594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D82767A-2602-4F72-8C73-D70DF72B51C0}"/>
                </a:ext>
              </a:extLst>
            </p:cNvPr>
            <p:cNvSpPr/>
            <p:nvPr/>
          </p:nvSpPr>
          <p:spPr>
            <a:xfrm>
              <a:off x="7964973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B52AB91-8B80-42FA-B5FB-6336FFD26731}"/>
                </a:ext>
              </a:extLst>
            </p:cNvPr>
            <p:cNvSpPr/>
            <p:nvPr/>
          </p:nvSpPr>
          <p:spPr>
            <a:xfrm>
              <a:off x="8331353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F6E0E9E-71FD-4FBC-A159-EF62BAB402F9}"/>
                </a:ext>
              </a:extLst>
            </p:cNvPr>
            <p:cNvSpPr/>
            <p:nvPr/>
          </p:nvSpPr>
          <p:spPr>
            <a:xfrm>
              <a:off x="8697732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79B0C28-25D7-49E5-BEBF-7598EF16106F}"/>
                </a:ext>
              </a:extLst>
            </p:cNvPr>
            <p:cNvSpPr/>
            <p:nvPr/>
          </p:nvSpPr>
          <p:spPr>
            <a:xfrm>
              <a:off x="7598594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879E247-0AF0-4697-A51E-CF1E47752438}"/>
                </a:ext>
              </a:extLst>
            </p:cNvPr>
            <p:cNvSpPr/>
            <p:nvPr/>
          </p:nvSpPr>
          <p:spPr>
            <a:xfrm>
              <a:off x="7964973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1300764-9FE2-4A37-867E-69E2A875EBDA}"/>
                </a:ext>
              </a:extLst>
            </p:cNvPr>
            <p:cNvSpPr/>
            <p:nvPr/>
          </p:nvSpPr>
          <p:spPr>
            <a:xfrm>
              <a:off x="8331353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79A166B-CB91-40C1-A7FE-048086C93D69}"/>
                </a:ext>
              </a:extLst>
            </p:cNvPr>
            <p:cNvSpPr/>
            <p:nvPr/>
          </p:nvSpPr>
          <p:spPr>
            <a:xfrm>
              <a:off x="8697732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3344C4B-D091-4EEA-ACC2-FBA84561DF90}"/>
                </a:ext>
              </a:extLst>
            </p:cNvPr>
            <p:cNvSpPr/>
            <p:nvPr/>
          </p:nvSpPr>
          <p:spPr>
            <a:xfrm>
              <a:off x="7598594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C442030-274E-4DEE-A071-D81027DEB108}"/>
                </a:ext>
              </a:extLst>
            </p:cNvPr>
            <p:cNvSpPr/>
            <p:nvPr/>
          </p:nvSpPr>
          <p:spPr>
            <a:xfrm>
              <a:off x="7964973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13336732-DC29-4A28-B4F7-8D469E0F08AE}"/>
                </a:ext>
              </a:extLst>
            </p:cNvPr>
            <p:cNvSpPr/>
            <p:nvPr/>
          </p:nvSpPr>
          <p:spPr>
            <a:xfrm>
              <a:off x="8331353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A79EA15B-91DE-423F-B1CA-91CF86ACB163}"/>
                </a:ext>
              </a:extLst>
            </p:cNvPr>
            <p:cNvSpPr/>
            <p:nvPr/>
          </p:nvSpPr>
          <p:spPr>
            <a:xfrm>
              <a:off x="8697732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2" name="직사각형 7171">
              <a:extLst>
                <a:ext uri="{FF2B5EF4-FFF2-40B4-BE49-F238E27FC236}">
                  <a16:creationId xmlns:a16="http://schemas.microsoft.com/office/drawing/2014/main" id="{430185B5-5D79-47D0-98C8-F2886D2E3036}"/>
                </a:ext>
              </a:extLst>
            </p:cNvPr>
            <p:cNvSpPr/>
            <p:nvPr/>
          </p:nvSpPr>
          <p:spPr>
            <a:xfrm>
              <a:off x="7598594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3" name="직사각형 7172">
              <a:extLst>
                <a:ext uri="{FF2B5EF4-FFF2-40B4-BE49-F238E27FC236}">
                  <a16:creationId xmlns:a16="http://schemas.microsoft.com/office/drawing/2014/main" id="{FCB5D4BC-1A2A-4075-9CA1-CE7D683EE4E5}"/>
                </a:ext>
              </a:extLst>
            </p:cNvPr>
            <p:cNvSpPr/>
            <p:nvPr/>
          </p:nvSpPr>
          <p:spPr>
            <a:xfrm>
              <a:off x="7964973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4" name="직사각형 7173">
              <a:extLst>
                <a:ext uri="{FF2B5EF4-FFF2-40B4-BE49-F238E27FC236}">
                  <a16:creationId xmlns:a16="http://schemas.microsoft.com/office/drawing/2014/main" id="{0C5C7651-C58D-4EF3-934B-00669129272D}"/>
                </a:ext>
              </a:extLst>
            </p:cNvPr>
            <p:cNvSpPr/>
            <p:nvPr/>
          </p:nvSpPr>
          <p:spPr>
            <a:xfrm>
              <a:off x="8331353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5" name="직사각형 7174">
              <a:extLst>
                <a:ext uri="{FF2B5EF4-FFF2-40B4-BE49-F238E27FC236}">
                  <a16:creationId xmlns:a16="http://schemas.microsoft.com/office/drawing/2014/main" id="{9F9A9D4C-8F24-4F5A-AC53-910C26610612}"/>
                </a:ext>
              </a:extLst>
            </p:cNvPr>
            <p:cNvSpPr/>
            <p:nvPr/>
          </p:nvSpPr>
          <p:spPr>
            <a:xfrm>
              <a:off x="8697732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6" name="직사각형 7175">
              <a:extLst>
                <a:ext uri="{FF2B5EF4-FFF2-40B4-BE49-F238E27FC236}">
                  <a16:creationId xmlns:a16="http://schemas.microsoft.com/office/drawing/2014/main" id="{75421A75-B798-40E5-B3E0-8FEC275C5967}"/>
                </a:ext>
              </a:extLst>
            </p:cNvPr>
            <p:cNvSpPr/>
            <p:nvPr/>
          </p:nvSpPr>
          <p:spPr>
            <a:xfrm>
              <a:off x="7598594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7" name="직사각형 7176">
              <a:extLst>
                <a:ext uri="{FF2B5EF4-FFF2-40B4-BE49-F238E27FC236}">
                  <a16:creationId xmlns:a16="http://schemas.microsoft.com/office/drawing/2014/main" id="{97F8FB9F-6CF6-406C-9ACD-DC120D859576}"/>
                </a:ext>
              </a:extLst>
            </p:cNvPr>
            <p:cNvSpPr/>
            <p:nvPr/>
          </p:nvSpPr>
          <p:spPr>
            <a:xfrm>
              <a:off x="7964973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8" name="직사각형 7177">
              <a:extLst>
                <a:ext uri="{FF2B5EF4-FFF2-40B4-BE49-F238E27FC236}">
                  <a16:creationId xmlns:a16="http://schemas.microsoft.com/office/drawing/2014/main" id="{642BD069-2CDB-419C-9499-226D64008D94}"/>
                </a:ext>
              </a:extLst>
            </p:cNvPr>
            <p:cNvSpPr/>
            <p:nvPr/>
          </p:nvSpPr>
          <p:spPr>
            <a:xfrm>
              <a:off x="8331353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9" name="직사각형 7178">
              <a:extLst>
                <a:ext uri="{FF2B5EF4-FFF2-40B4-BE49-F238E27FC236}">
                  <a16:creationId xmlns:a16="http://schemas.microsoft.com/office/drawing/2014/main" id="{D7D982AC-4427-4A0C-A2D6-CF4830D06BCC}"/>
                </a:ext>
              </a:extLst>
            </p:cNvPr>
            <p:cNvSpPr/>
            <p:nvPr/>
          </p:nvSpPr>
          <p:spPr>
            <a:xfrm>
              <a:off x="8697732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0" name="직사각형 7179">
              <a:extLst>
                <a:ext uri="{FF2B5EF4-FFF2-40B4-BE49-F238E27FC236}">
                  <a16:creationId xmlns:a16="http://schemas.microsoft.com/office/drawing/2014/main" id="{3F38BF9B-4DA3-4BEC-99A7-B3FBF79DF003}"/>
                </a:ext>
              </a:extLst>
            </p:cNvPr>
            <p:cNvSpPr/>
            <p:nvPr/>
          </p:nvSpPr>
          <p:spPr>
            <a:xfrm>
              <a:off x="7598594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1" name="직사각형 7180">
              <a:extLst>
                <a:ext uri="{FF2B5EF4-FFF2-40B4-BE49-F238E27FC236}">
                  <a16:creationId xmlns:a16="http://schemas.microsoft.com/office/drawing/2014/main" id="{22E452F4-EBB3-420A-BBD6-153DEB4E5851}"/>
                </a:ext>
              </a:extLst>
            </p:cNvPr>
            <p:cNvSpPr/>
            <p:nvPr/>
          </p:nvSpPr>
          <p:spPr>
            <a:xfrm>
              <a:off x="7964973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2" name="직사각형 7181">
              <a:extLst>
                <a:ext uri="{FF2B5EF4-FFF2-40B4-BE49-F238E27FC236}">
                  <a16:creationId xmlns:a16="http://schemas.microsoft.com/office/drawing/2014/main" id="{37B223A7-9ADD-41DD-A390-C58B9583A32A}"/>
                </a:ext>
              </a:extLst>
            </p:cNvPr>
            <p:cNvSpPr/>
            <p:nvPr/>
          </p:nvSpPr>
          <p:spPr>
            <a:xfrm>
              <a:off x="8331353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3" name="직사각형 7182">
              <a:extLst>
                <a:ext uri="{FF2B5EF4-FFF2-40B4-BE49-F238E27FC236}">
                  <a16:creationId xmlns:a16="http://schemas.microsoft.com/office/drawing/2014/main" id="{8E44EFEB-4C50-41D5-BD12-CBC9FEF36DA0}"/>
                </a:ext>
              </a:extLst>
            </p:cNvPr>
            <p:cNvSpPr/>
            <p:nvPr/>
          </p:nvSpPr>
          <p:spPr>
            <a:xfrm>
              <a:off x="8697732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4" name="직사각형 7183">
              <a:extLst>
                <a:ext uri="{FF2B5EF4-FFF2-40B4-BE49-F238E27FC236}">
                  <a16:creationId xmlns:a16="http://schemas.microsoft.com/office/drawing/2014/main" id="{FD117398-2663-47A6-BDD9-A6140D5C3E0F}"/>
                </a:ext>
              </a:extLst>
            </p:cNvPr>
            <p:cNvSpPr/>
            <p:nvPr/>
          </p:nvSpPr>
          <p:spPr>
            <a:xfrm>
              <a:off x="7598594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5" name="직사각형 7184">
              <a:extLst>
                <a:ext uri="{FF2B5EF4-FFF2-40B4-BE49-F238E27FC236}">
                  <a16:creationId xmlns:a16="http://schemas.microsoft.com/office/drawing/2014/main" id="{7B218B53-761F-4734-ACC8-DE44F97DFAD4}"/>
                </a:ext>
              </a:extLst>
            </p:cNvPr>
            <p:cNvSpPr/>
            <p:nvPr/>
          </p:nvSpPr>
          <p:spPr>
            <a:xfrm>
              <a:off x="7964973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6" name="직사각형 7185">
              <a:extLst>
                <a:ext uri="{FF2B5EF4-FFF2-40B4-BE49-F238E27FC236}">
                  <a16:creationId xmlns:a16="http://schemas.microsoft.com/office/drawing/2014/main" id="{9485BC66-84E3-40AF-B935-91C4D5D185D2}"/>
                </a:ext>
              </a:extLst>
            </p:cNvPr>
            <p:cNvSpPr/>
            <p:nvPr/>
          </p:nvSpPr>
          <p:spPr>
            <a:xfrm>
              <a:off x="8331353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7" name="직사각형 7186">
              <a:extLst>
                <a:ext uri="{FF2B5EF4-FFF2-40B4-BE49-F238E27FC236}">
                  <a16:creationId xmlns:a16="http://schemas.microsoft.com/office/drawing/2014/main" id="{1F1942DA-AAD0-43C3-ABE2-241C82AFE8B9}"/>
                </a:ext>
              </a:extLst>
            </p:cNvPr>
            <p:cNvSpPr/>
            <p:nvPr/>
          </p:nvSpPr>
          <p:spPr>
            <a:xfrm>
              <a:off x="8697732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920343B4-AC3A-4577-97B2-243FCED8AFCC}"/>
              </a:ext>
            </a:extLst>
          </p:cNvPr>
          <p:cNvSpPr txBox="1"/>
          <p:nvPr/>
        </p:nvSpPr>
        <p:spPr>
          <a:xfrm>
            <a:off x="7752860" y="231509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B81D338A-5AC0-4896-8877-3944613832B8}"/>
              </a:ext>
            </a:extLst>
          </p:cNvPr>
          <p:cNvSpPr/>
          <p:nvPr/>
        </p:nvSpPr>
        <p:spPr>
          <a:xfrm>
            <a:off x="4995149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42266DCD-9B7D-4E89-95B6-380068F67F45}"/>
              </a:ext>
            </a:extLst>
          </p:cNvPr>
          <p:cNvSpPr/>
          <p:nvPr/>
        </p:nvSpPr>
        <p:spPr>
          <a:xfrm>
            <a:off x="4995149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43DF3A7F-8B8D-4ED0-AA90-D08CB7787BBE}"/>
              </a:ext>
            </a:extLst>
          </p:cNvPr>
          <p:cNvSpPr/>
          <p:nvPr/>
        </p:nvSpPr>
        <p:spPr>
          <a:xfrm>
            <a:off x="4995149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FDDC1462-F518-4990-938C-28A90D13A0EF}"/>
              </a:ext>
            </a:extLst>
          </p:cNvPr>
          <p:cNvSpPr/>
          <p:nvPr/>
        </p:nvSpPr>
        <p:spPr>
          <a:xfrm>
            <a:off x="5306042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E4D8AE48-D2AF-439C-A007-9C9753CCF7E5}"/>
              </a:ext>
            </a:extLst>
          </p:cNvPr>
          <p:cNvSpPr/>
          <p:nvPr/>
        </p:nvSpPr>
        <p:spPr>
          <a:xfrm>
            <a:off x="5306042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78FFDCB3-22BA-4510-B215-1DE9E4EFF8A1}"/>
              </a:ext>
            </a:extLst>
          </p:cNvPr>
          <p:cNvSpPr/>
          <p:nvPr/>
        </p:nvSpPr>
        <p:spPr>
          <a:xfrm>
            <a:off x="5306042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ED8B98BC-59C8-4BDC-92A1-9AA403AE0D27}"/>
              </a:ext>
            </a:extLst>
          </p:cNvPr>
          <p:cNvSpPr/>
          <p:nvPr/>
        </p:nvSpPr>
        <p:spPr>
          <a:xfrm>
            <a:off x="5616935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0205C213-DCDD-4F2E-B078-6C52683DF298}"/>
              </a:ext>
            </a:extLst>
          </p:cNvPr>
          <p:cNvSpPr/>
          <p:nvPr/>
        </p:nvSpPr>
        <p:spPr>
          <a:xfrm>
            <a:off x="5616935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555FC188-0EAF-40AF-9AE9-993A182E822A}"/>
              </a:ext>
            </a:extLst>
          </p:cNvPr>
          <p:cNvSpPr/>
          <p:nvPr/>
        </p:nvSpPr>
        <p:spPr>
          <a:xfrm>
            <a:off x="5616935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FD6504FC-7154-481D-9F41-84B9CBBA3BE4}"/>
              </a:ext>
            </a:extLst>
          </p:cNvPr>
          <p:cNvSpPr/>
          <p:nvPr/>
        </p:nvSpPr>
        <p:spPr>
          <a:xfrm>
            <a:off x="5927828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27BEAA24-00DE-487E-AED4-B9CF2D075E79}"/>
              </a:ext>
            </a:extLst>
          </p:cNvPr>
          <p:cNvSpPr/>
          <p:nvPr/>
        </p:nvSpPr>
        <p:spPr>
          <a:xfrm>
            <a:off x="5927828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BECCC7CE-F094-478F-997C-C3E437944FD0}"/>
              </a:ext>
            </a:extLst>
          </p:cNvPr>
          <p:cNvSpPr/>
          <p:nvPr/>
        </p:nvSpPr>
        <p:spPr>
          <a:xfrm>
            <a:off x="5927828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9" name="그룹 7188">
            <a:extLst>
              <a:ext uri="{FF2B5EF4-FFF2-40B4-BE49-F238E27FC236}">
                <a16:creationId xmlns:a16="http://schemas.microsoft.com/office/drawing/2014/main" id="{0F7DD3A3-CC9B-481A-B9C5-0BA07D988DDF}"/>
              </a:ext>
            </a:extLst>
          </p:cNvPr>
          <p:cNvGrpSpPr/>
          <p:nvPr/>
        </p:nvGrpSpPr>
        <p:grpSpPr>
          <a:xfrm>
            <a:off x="4995149" y="4962497"/>
            <a:ext cx="1243572" cy="310893"/>
            <a:chOff x="4995149" y="4962497"/>
            <a:chExt cx="1243572" cy="310893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06DE1081-72B0-415A-B3AD-EE6DD193EBA4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3147AEA2-FDF1-45FB-A8B7-19934834CCF6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4C21B795-6143-4A6D-AD4E-716708AAC2A3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BAA27D92-1C35-4C4A-8D68-4D50B1FDE11A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323DE2A4-8F50-433F-B06C-A2FDFAB06A06}"/>
              </a:ext>
            </a:extLst>
          </p:cNvPr>
          <p:cNvGrpSpPr/>
          <p:nvPr/>
        </p:nvGrpSpPr>
        <p:grpSpPr>
          <a:xfrm>
            <a:off x="4995149" y="5266930"/>
            <a:ext cx="1243572" cy="310893"/>
            <a:chOff x="4995149" y="4962497"/>
            <a:chExt cx="1243572" cy="310893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DC06F702-0E07-4D4F-B2D6-59382D5435D0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D5B552F-92F7-4605-AD8C-62D1C56117EA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B77E1284-EA2E-4A17-B32D-14E613E125AD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AAE220-CFA3-4417-89AB-78BFE07EA654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233430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930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FH, FW, self.stride, self.pad)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C949976-3010-4A85-A419-C622DC4D10FD}"/>
              </a:ext>
            </a:extLst>
          </p:cNvPr>
          <p:cNvSpPr txBox="1"/>
          <p:nvPr/>
        </p:nvSpPr>
        <p:spPr>
          <a:xfrm>
            <a:off x="1797228" y="2097094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3105FA7-C988-430C-A2A7-4A731BA7E90D}"/>
              </a:ext>
            </a:extLst>
          </p:cNvPr>
          <p:cNvSpPr txBox="1"/>
          <p:nvPr/>
        </p:nvSpPr>
        <p:spPr>
          <a:xfrm>
            <a:off x="1752267" y="240798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BAD3F7F8-202D-4836-843C-940A80AFBAD4}"/>
              </a:ext>
            </a:extLst>
          </p:cNvPr>
          <p:cNvGrpSpPr/>
          <p:nvPr/>
        </p:nvGrpSpPr>
        <p:grpSpPr>
          <a:xfrm>
            <a:off x="1605997" y="2837747"/>
            <a:ext cx="1243572" cy="1243572"/>
            <a:chOff x="4993922" y="3163920"/>
            <a:chExt cx="1243572" cy="1243572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0519B6C8-5C91-4ED9-A2D5-F1D403A08F23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864AB34-31E6-452B-B689-810F6929FFB6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00DE7D7-B5B4-4747-AD03-28D6ADB74A48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09812E12-340A-49C9-B434-07DE1F45CA6D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DC1CCA75-B066-439A-B1B3-461E107D79CF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3796403-2233-4916-8053-70706FBA2391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7DFAEC2-56A6-4258-9B35-C44DE637A384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F0FE3C-3B8E-42B0-9D0D-A75F21972032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BFA1B4C7-B2D4-4338-96A4-DD3B2D77496F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DBF0F071-9436-426B-8E50-57D5406799AE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7A058A-25E1-403E-8F28-38607CBF3026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D1C1AE10-B24A-40DB-ABB9-40832CC5F744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45E94F6-D859-44D4-A0BE-5E3988C2593D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450CCCC7-EC17-4B5A-A504-45A3CB2DD22D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2D8BA9A4-25BC-44E1-A2A6-2FC40291C348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03AD21F-001E-4D0F-822F-0D831EB1C195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F20861DE-0209-481E-B3A3-599E460364C5}"/>
              </a:ext>
            </a:extLst>
          </p:cNvPr>
          <p:cNvSpPr/>
          <p:nvPr/>
        </p:nvSpPr>
        <p:spPr>
          <a:xfrm>
            <a:off x="1605997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D652D9B-2A8F-41A3-9182-FDC837971820}"/>
              </a:ext>
            </a:extLst>
          </p:cNvPr>
          <p:cNvSpPr/>
          <p:nvPr/>
        </p:nvSpPr>
        <p:spPr>
          <a:xfrm>
            <a:off x="1605997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B157D37-1ADD-47E0-A056-19930FD4B64A}"/>
              </a:ext>
            </a:extLst>
          </p:cNvPr>
          <p:cNvSpPr/>
          <p:nvPr/>
        </p:nvSpPr>
        <p:spPr>
          <a:xfrm>
            <a:off x="1605997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35E0E7A3-C6A2-40A3-B16A-B30B0C265472}"/>
              </a:ext>
            </a:extLst>
          </p:cNvPr>
          <p:cNvSpPr/>
          <p:nvPr/>
        </p:nvSpPr>
        <p:spPr>
          <a:xfrm>
            <a:off x="1916890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6F377882-5157-4E5D-9BB3-29E430C4744C}"/>
              </a:ext>
            </a:extLst>
          </p:cNvPr>
          <p:cNvSpPr/>
          <p:nvPr/>
        </p:nvSpPr>
        <p:spPr>
          <a:xfrm>
            <a:off x="1916890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B042506-D355-475F-B246-57A6C26AA121}"/>
              </a:ext>
            </a:extLst>
          </p:cNvPr>
          <p:cNvSpPr/>
          <p:nvPr/>
        </p:nvSpPr>
        <p:spPr>
          <a:xfrm>
            <a:off x="1916890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F2A87B9C-F100-41A0-9BC7-151AF9AB2859}"/>
              </a:ext>
            </a:extLst>
          </p:cNvPr>
          <p:cNvSpPr/>
          <p:nvPr/>
        </p:nvSpPr>
        <p:spPr>
          <a:xfrm>
            <a:off x="2227783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33420966-DE6E-4ADF-954D-6B0E1C7FFD0E}"/>
              </a:ext>
            </a:extLst>
          </p:cNvPr>
          <p:cNvSpPr/>
          <p:nvPr/>
        </p:nvSpPr>
        <p:spPr>
          <a:xfrm>
            <a:off x="2227783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E1577FB0-5AF3-4D08-ABC3-2991D3D21B35}"/>
              </a:ext>
            </a:extLst>
          </p:cNvPr>
          <p:cNvSpPr/>
          <p:nvPr/>
        </p:nvSpPr>
        <p:spPr>
          <a:xfrm>
            <a:off x="2227783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10A62E-1402-437A-B181-5535AE4D2FD8}"/>
              </a:ext>
            </a:extLst>
          </p:cNvPr>
          <p:cNvSpPr/>
          <p:nvPr/>
        </p:nvSpPr>
        <p:spPr>
          <a:xfrm>
            <a:off x="2538676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CE465BD3-773E-4FBC-A1CD-4594E220B937}"/>
              </a:ext>
            </a:extLst>
          </p:cNvPr>
          <p:cNvSpPr/>
          <p:nvPr/>
        </p:nvSpPr>
        <p:spPr>
          <a:xfrm>
            <a:off x="2538676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9278EA4-5984-46F7-B291-AAEF767E9956}"/>
              </a:ext>
            </a:extLst>
          </p:cNvPr>
          <p:cNvSpPr/>
          <p:nvPr/>
        </p:nvSpPr>
        <p:spPr>
          <a:xfrm>
            <a:off x="2538676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B451D552-767D-4CCA-B49A-6FCED64F4811}"/>
              </a:ext>
            </a:extLst>
          </p:cNvPr>
          <p:cNvGrpSpPr/>
          <p:nvPr/>
        </p:nvGrpSpPr>
        <p:grpSpPr>
          <a:xfrm>
            <a:off x="1605997" y="5021220"/>
            <a:ext cx="1243572" cy="310893"/>
            <a:chOff x="4995149" y="4962497"/>
            <a:chExt cx="1243572" cy="310893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9A18787-A7FA-4840-B5C9-84416F5C0EC1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F9E7EB9-6EB3-48B8-BD26-B43AE54B5954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DEEDC75-1655-426C-849E-5EE630148D48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496917B-9D18-431D-861C-B2F612500923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E2751C58-CD73-4B56-BD22-E51EEE198CD7}"/>
              </a:ext>
            </a:extLst>
          </p:cNvPr>
          <p:cNvGrpSpPr/>
          <p:nvPr/>
        </p:nvGrpSpPr>
        <p:grpSpPr>
          <a:xfrm>
            <a:off x="1605997" y="5325653"/>
            <a:ext cx="1243572" cy="310893"/>
            <a:chOff x="4995149" y="4962497"/>
            <a:chExt cx="1243572" cy="310893"/>
          </a:xfrm>
        </p:grpSpPr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3E8F6E50-6718-4E7E-8890-3B5ECB88A475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1EC8EEE-DF93-4531-ADD2-71F914B6C6DC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05561720-C18C-45EF-BEA0-0DBFF9D349BC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3FB0BC70-5588-47A4-86CD-352B833E5ADC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242292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222250" y="830883"/>
            <a:ext cx="7237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self.x.shape=(1,1,4,4),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FH=2, FW=2, self.stride=1, self.pad=0)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E926D86-6903-4001-90A2-8F74C0D43F77}"/>
              </a:ext>
            </a:extLst>
          </p:cNvPr>
          <p:cNvSpPr txBox="1"/>
          <p:nvPr/>
        </p:nvSpPr>
        <p:spPr>
          <a:xfrm>
            <a:off x="262411" y="1861565"/>
            <a:ext cx="1145538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col2im(col, input_shape, filter_h, filter_w, stride=1, pad=0):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N, C, H, W = input_shape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col = col.reshape(N, out_h, out_w, C, filter_h, filter_w).transpose(0, 3, 4, 5,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img = np.zeros((N, C, H + 2*pad + stride - 1, W + 2*pad + stride - 1))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col[:, :, y, x, :, :]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img[:, :, pad:H + pad, pad:W + pad]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48035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E926D86-6903-4001-90A2-8F74C0D43F77}"/>
              </a:ext>
            </a:extLst>
          </p:cNvPr>
          <p:cNvSpPr txBox="1"/>
          <p:nvPr/>
        </p:nvSpPr>
        <p:spPr>
          <a:xfrm>
            <a:off x="222250" y="4411317"/>
            <a:ext cx="100623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</a:t>
            </a:r>
            <a:r>
              <a:rPr lang="en-US" altLang="ko-KR" sz="18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col[:, :, y, x, :, :]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8D77FF-B808-4B0B-A616-987255512ED5}"/>
              </a:ext>
            </a:extLst>
          </p:cNvPr>
          <p:cNvSpPr txBox="1"/>
          <p:nvPr/>
        </p:nvSpPr>
        <p:spPr>
          <a:xfrm>
            <a:off x="138360" y="1786082"/>
            <a:ext cx="99357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5DB3C6-74C4-4BD9-BB97-2F6FD93BC78A}"/>
              </a:ext>
            </a:extLst>
          </p:cNvPr>
          <p:cNvSpPr txBox="1"/>
          <p:nvPr/>
        </p:nvSpPr>
        <p:spPr>
          <a:xfrm>
            <a:off x="847288" y="135062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55E899-5963-45D8-B384-6E8BE1AA2AB3}"/>
              </a:ext>
            </a:extLst>
          </p:cNvPr>
          <p:cNvSpPr txBox="1"/>
          <p:nvPr/>
        </p:nvSpPr>
        <p:spPr>
          <a:xfrm>
            <a:off x="788565" y="371774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col2im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35838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197BF38-9F21-41E0-B8D4-3F26FFA51AC8}"/>
              </a:ext>
            </a:extLst>
          </p:cNvPr>
          <p:cNvSpPr/>
          <p:nvPr/>
        </p:nvSpPr>
        <p:spPr>
          <a:xfrm>
            <a:off x="564591" y="324994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5E37FF0-FC2C-497F-9C8E-C3A6FC118513}"/>
              </a:ext>
            </a:extLst>
          </p:cNvPr>
          <p:cNvSpPr/>
          <p:nvPr/>
        </p:nvSpPr>
        <p:spPr>
          <a:xfrm>
            <a:off x="930970" y="324994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A5B9652-5BC3-480D-ACAD-5B18D4277F78}"/>
              </a:ext>
            </a:extLst>
          </p:cNvPr>
          <p:cNvSpPr/>
          <p:nvPr/>
        </p:nvSpPr>
        <p:spPr>
          <a:xfrm>
            <a:off x="1297350" y="324994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F73472F-6CF1-49FB-AF94-A48875A64C56}"/>
              </a:ext>
            </a:extLst>
          </p:cNvPr>
          <p:cNvSpPr/>
          <p:nvPr/>
        </p:nvSpPr>
        <p:spPr>
          <a:xfrm>
            <a:off x="1663729" y="324994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2FBBC8AD-33F4-4762-AA41-4350F37D5D6F}"/>
              </a:ext>
            </a:extLst>
          </p:cNvPr>
          <p:cNvSpPr/>
          <p:nvPr/>
        </p:nvSpPr>
        <p:spPr>
          <a:xfrm>
            <a:off x="564591" y="361632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3DC5523-3F00-4B8B-8B2D-C06D35F4DF97}"/>
              </a:ext>
            </a:extLst>
          </p:cNvPr>
          <p:cNvSpPr/>
          <p:nvPr/>
        </p:nvSpPr>
        <p:spPr>
          <a:xfrm>
            <a:off x="930970" y="361632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93BE142-403B-46D2-AD6B-49B96EEDB3C8}"/>
              </a:ext>
            </a:extLst>
          </p:cNvPr>
          <p:cNvSpPr/>
          <p:nvPr/>
        </p:nvSpPr>
        <p:spPr>
          <a:xfrm>
            <a:off x="1297350" y="361632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7B6B891-54CC-4516-B208-44093E56BE2B}"/>
              </a:ext>
            </a:extLst>
          </p:cNvPr>
          <p:cNvSpPr/>
          <p:nvPr/>
        </p:nvSpPr>
        <p:spPr>
          <a:xfrm>
            <a:off x="1663729" y="361632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806B631-1FAF-4241-876D-2D946D374042}"/>
              </a:ext>
            </a:extLst>
          </p:cNvPr>
          <p:cNvSpPr/>
          <p:nvPr/>
        </p:nvSpPr>
        <p:spPr>
          <a:xfrm>
            <a:off x="564591" y="398270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8A03810-4C37-4D0A-B5D2-AE1E7C90A49A}"/>
              </a:ext>
            </a:extLst>
          </p:cNvPr>
          <p:cNvSpPr/>
          <p:nvPr/>
        </p:nvSpPr>
        <p:spPr>
          <a:xfrm>
            <a:off x="930970" y="398270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A128DAE-A013-4778-8D08-C915D648C40D}"/>
              </a:ext>
            </a:extLst>
          </p:cNvPr>
          <p:cNvSpPr/>
          <p:nvPr/>
        </p:nvSpPr>
        <p:spPr>
          <a:xfrm>
            <a:off x="1297350" y="398270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883F6DB-42AB-4C1B-9A4E-26A0295DC930}"/>
              </a:ext>
            </a:extLst>
          </p:cNvPr>
          <p:cNvSpPr/>
          <p:nvPr/>
        </p:nvSpPr>
        <p:spPr>
          <a:xfrm>
            <a:off x="1663729" y="398270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75EB3D57-2D21-41E5-B26D-513836317AA8}"/>
              </a:ext>
            </a:extLst>
          </p:cNvPr>
          <p:cNvSpPr/>
          <p:nvPr/>
        </p:nvSpPr>
        <p:spPr>
          <a:xfrm>
            <a:off x="564591" y="434908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85ED2E8-9B08-4636-AA67-EE5ABB946C6C}"/>
              </a:ext>
            </a:extLst>
          </p:cNvPr>
          <p:cNvSpPr/>
          <p:nvPr/>
        </p:nvSpPr>
        <p:spPr>
          <a:xfrm>
            <a:off x="930970" y="434908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72B00FDE-5039-4895-8AEA-14090D8C2FA6}"/>
              </a:ext>
            </a:extLst>
          </p:cNvPr>
          <p:cNvSpPr/>
          <p:nvPr/>
        </p:nvSpPr>
        <p:spPr>
          <a:xfrm>
            <a:off x="1297350" y="434908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0FD48B0-B8D0-4546-9AE2-1533C2D27EB0}"/>
              </a:ext>
            </a:extLst>
          </p:cNvPr>
          <p:cNvSpPr/>
          <p:nvPr/>
        </p:nvSpPr>
        <p:spPr>
          <a:xfrm>
            <a:off x="1663729" y="434908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2C18BB6-40E0-4AB4-8DE0-E8BEC61B8F1F}"/>
              </a:ext>
            </a:extLst>
          </p:cNvPr>
          <p:cNvSpPr/>
          <p:nvPr/>
        </p:nvSpPr>
        <p:spPr>
          <a:xfrm>
            <a:off x="564591" y="471546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93FCC2B3-41C1-4460-8393-4C296671BAD0}"/>
              </a:ext>
            </a:extLst>
          </p:cNvPr>
          <p:cNvSpPr/>
          <p:nvPr/>
        </p:nvSpPr>
        <p:spPr>
          <a:xfrm>
            <a:off x="930970" y="471546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F31D3B40-6AB8-46AB-94B6-1CCDC0A575C8}"/>
              </a:ext>
            </a:extLst>
          </p:cNvPr>
          <p:cNvSpPr/>
          <p:nvPr/>
        </p:nvSpPr>
        <p:spPr>
          <a:xfrm>
            <a:off x="1297350" y="471546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0680D1F-50A6-49AD-BA2D-ABC1D5667BD7}"/>
              </a:ext>
            </a:extLst>
          </p:cNvPr>
          <p:cNvSpPr/>
          <p:nvPr/>
        </p:nvSpPr>
        <p:spPr>
          <a:xfrm>
            <a:off x="1663729" y="471546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05CF9DD-A17E-4DA7-B3CC-CC84C45DD6E0}"/>
              </a:ext>
            </a:extLst>
          </p:cNvPr>
          <p:cNvSpPr/>
          <p:nvPr/>
        </p:nvSpPr>
        <p:spPr>
          <a:xfrm>
            <a:off x="564591" y="508184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19D7FB7-2438-4B68-8D8D-15D5BC72F5FB}"/>
              </a:ext>
            </a:extLst>
          </p:cNvPr>
          <p:cNvSpPr/>
          <p:nvPr/>
        </p:nvSpPr>
        <p:spPr>
          <a:xfrm>
            <a:off x="930970" y="508184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691AD63-C435-4519-94F1-3CD2205F37BE}"/>
              </a:ext>
            </a:extLst>
          </p:cNvPr>
          <p:cNvSpPr/>
          <p:nvPr/>
        </p:nvSpPr>
        <p:spPr>
          <a:xfrm>
            <a:off x="1297350" y="508184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45CE768-9BF3-4FA3-A71E-35F4F5B7C090}"/>
              </a:ext>
            </a:extLst>
          </p:cNvPr>
          <p:cNvSpPr/>
          <p:nvPr/>
        </p:nvSpPr>
        <p:spPr>
          <a:xfrm>
            <a:off x="1663729" y="508184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91437DC-6FFC-4515-953B-B0EEFABB5AAD}"/>
              </a:ext>
            </a:extLst>
          </p:cNvPr>
          <p:cNvSpPr/>
          <p:nvPr/>
        </p:nvSpPr>
        <p:spPr>
          <a:xfrm>
            <a:off x="564591" y="544822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0FF2E4CC-BAA2-44A7-B0D4-4FAC55497696}"/>
              </a:ext>
            </a:extLst>
          </p:cNvPr>
          <p:cNvSpPr/>
          <p:nvPr/>
        </p:nvSpPr>
        <p:spPr>
          <a:xfrm>
            <a:off x="930970" y="544822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B4E510C-0BEF-467A-9385-D52C30094F8C}"/>
              </a:ext>
            </a:extLst>
          </p:cNvPr>
          <p:cNvSpPr/>
          <p:nvPr/>
        </p:nvSpPr>
        <p:spPr>
          <a:xfrm>
            <a:off x="1297350" y="544822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E21D015-2A57-4D60-BACC-ABD45799B0C3}"/>
              </a:ext>
            </a:extLst>
          </p:cNvPr>
          <p:cNvSpPr/>
          <p:nvPr/>
        </p:nvSpPr>
        <p:spPr>
          <a:xfrm>
            <a:off x="1663729" y="544822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FE9DBB7-7352-4306-964E-15F587F147A6}"/>
              </a:ext>
            </a:extLst>
          </p:cNvPr>
          <p:cNvSpPr/>
          <p:nvPr/>
        </p:nvSpPr>
        <p:spPr>
          <a:xfrm>
            <a:off x="564591" y="581460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71E031C-7F51-4D0E-BF28-0FDE9E237B50}"/>
              </a:ext>
            </a:extLst>
          </p:cNvPr>
          <p:cNvSpPr/>
          <p:nvPr/>
        </p:nvSpPr>
        <p:spPr>
          <a:xfrm>
            <a:off x="930970" y="581460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C69D62D8-4DC5-4341-8A86-D5F1206B2EE6}"/>
              </a:ext>
            </a:extLst>
          </p:cNvPr>
          <p:cNvSpPr/>
          <p:nvPr/>
        </p:nvSpPr>
        <p:spPr>
          <a:xfrm>
            <a:off x="1297350" y="581460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C0D8243-CE24-4965-8A20-39AA04CA5551}"/>
              </a:ext>
            </a:extLst>
          </p:cNvPr>
          <p:cNvSpPr/>
          <p:nvPr/>
        </p:nvSpPr>
        <p:spPr>
          <a:xfrm>
            <a:off x="1663729" y="581460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8008FC9C-B199-4A65-942B-290D83F87D00}"/>
              </a:ext>
            </a:extLst>
          </p:cNvPr>
          <p:cNvSpPr/>
          <p:nvPr/>
        </p:nvSpPr>
        <p:spPr>
          <a:xfrm>
            <a:off x="564591" y="618098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CA54C85-8F8F-4C43-A6E0-D5B18488E6C6}"/>
              </a:ext>
            </a:extLst>
          </p:cNvPr>
          <p:cNvSpPr/>
          <p:nvPr/>
        </p:nvSpPr>
        <p:spPr>
          <a:xfrm>
            <a:off x="930970" y="618098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827F727-9FBE-4507-A8F6-B0F82575D912}"/>
              </a:ext>
            </a:extLst>
          </p:cNvPr>
          <p:cNvSpPr/>
          <p:nvPr/>
        </p:nvSpPr>
        <p:spPr>
          <a:xfrm>
            <a:off x="1297350" y="618098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333283C-1017-4D32-BC52-A93B63D57D2E}"/>
              </a:ext>
            </a:extLst>
          </p:cNvPr>
          <p:cNvSpPr/>
          <p:nvPr/>
        </p:nvSpPr>
        <p:spPr>
          <a:xfrm>
            <a:off x="1663729" y="618098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DCCF8A3-9D93-4721-9DF1-270DE252C9EC}"/>
              </a:ext>
            </a:extLst>
          </p:cNvPr>
          <p:cNvSpPr/>
          <p:nvPr/>
        </p:nvSpPr>
        <p:spPr>
          <a:xfrm>
            <a:off x="564591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7B141D6-E31B-4A6A-A525-B1F39E722AE1}"/>
              </a:ext>
            </a:extLst>
          </p:cNvPr>
          <p:cNvSpPr/>
          <p:nvPr/>
        </p:nvSpPr>
        <p:spPr>
          <a:xfrm>
            <a:off x="930971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731CFB56-005B-4ECC-B092-FF82F534241B}"/>
              </a:ext>
            </a:extLst>
          </p:cNvPr>
          <p:cNvSpPr/>
          <p:nvPr/>
        </p:nvSpPr>
        <p:spPr>
          <a:xfrm>
            <a:off x="1297349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197976F-3055-4A12-BAD3-5C74CF4626C1}"/>
              </a:ext>
            </a:extLst>
          </p:cNvPr>
          <p:cNvSpPr/>
          <p:nvPr/>
        </p:nvSpPr>
        <p:spPr>
          <a:xfrm>
            <a:off x="1663728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60B4ECD8-088E-4A39-9012-2CDB444A683A}"/>
              </a:ext>
            </a:extLst>
          </p:cNvPr>
          <p:cNvSpPr/>
          <p:nvPr/>
        </p:nvSpPr>
        <p:spPr>
          <a:xfrm>
            <a:off x="564591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2C9D71DD-7A8C-4F6D-A6A8-544780D7776E}"/>
              </a:ext>
            </a:extLst>
          </p:cNvPr>
          <p:cNvSpPr/>
          <p:nvPr/>
        </p:nvSpPr>
        <p:spPr>
          <a:xfrm>
            <a:off x="930971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9F26DC14-A4C8-4F58-A5D4-E688A7BDC578}"/>
              </a:ext>
            </a:extLst>
          </p:cNvPr>
          <p:cNvSpPr/>
          <p:nvPr/>
        </p:nvSpPr>
        <p:spPr>
          <a:xfrm>
            <a:off x="1297349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DFC5AD29-4025-4984-A3D8-7C18E87B2F5E}"/>
              </a:ext>
            </a:extLst>
          </p:cNvPr>
          <p:cNvSpPr/>
          <p:nvPr/>
        </p:nvSpPr>
        <p:spPr>
          <a:xfrm>
            <a:off x="1663728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8178C3F-0CA3-486A-91D1-E3DEA7C3A1C2}"/>
              </a:ext>
            </a:extLst>
          </p:cNvPr>
          <p:cNvSpPr/>
          <p:nvPr/>
        </p:nvSpPr>
        <p:spPr>
          <a:xfrm>
            <a:off x="564591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33C4AF75-A940-4058-8B03-52832F362EEA}"/>
              </a:ext>
            </a:extLst>
          </p:cNvPr>
          <p:cNvSpPr/>
          <p:nvPr/>
        </p:nvSpPr>
        <p:spPr>
          <a:xfrm>
            <a:off x="930971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B2A5775-92ED-457E-B386-DAE1E8531E12}"/>
              </a:ext>
            </a:extLst>
          </p:cNvPr>
          <p:cNvSpPr/>
          <p:nvPr/>
        </p:nvSpPr>
        <p:spPr>
          <a:xfrm>
            <a:off x="1297349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9763E5AE-1D29-4449-9694-8ABAC4A8699C}"/>
              </a:ext>
            </a:extLst>
          </p:cNvPr>
          <p:cNvSpPr/>
          <p:nvPr/>
        </p:nvSpPr>
        <p:spPr>
          <a:xfrm>
            <a:off x="1663728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A9E308FF-3599-46AC-97C5-CEDAF870EB61}"/>
              </a:ext>
            </a:extLst>
          </p:cNvPr>
          <p:cNvSpPr/>
          <p:nvPr/>
        </p:nvSpPr>
        <p:spPr>
          <a:xfrm>
            <a:off x="564591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8844D3B5-F1BB-4B56-A1E1-6FD4203A65D6}"/>
              </a:ext>
            </a:extLst>
          </p:cNvPr>
          <p:cNvSpPr/>
          <p:nvPr/>
        </p:nvSpPr>
        <p:spPr>
          <a:xfrm>
            <a:off x="930971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05DB0F0D-B355-43C9-8166-203E8F9942DD}"/>
              </a:ext>
            </a:extLst>
          </p:cNvPr>
          <p:cNvSpPr/>
          <p:nvPr/>
        </p:nvSpPr>
        <p:spPr>
          <a:xfrm>
            <a:off x="1297349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E7F190BE-C9F5-45A8-B55D-25E6A0EA1373}"/>
              </a:ext>
            </a:extLst>
          </p:cNvPr>
          <p:cNvSpPr/>
          <p:nvPr/>
        </p:nvSpPr>
        <p:spPr>
          <a:xfrm>
            <a:off x="1663728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572E4956-0B84-4247-A2DF-C039C76DD1C0}"/>
              </a:ext>
            </a:extLst>
          </p:cNvPr>
          <p:cNvSpPr/>
          <p:nvPr/>
        </p:nvSpPr>
        <p:spPr>
          <a:xfrm>
            <a:off x="587956" y="1457478"/>
            <a:ext cx="1099136" cy="105158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F2CAA5A-0353-4F51-BC0F-B19D417522F0}"/>
              </a:ext>
            </a:extLst>
          </p:cNvPr>
          <p:cNvSpPr txBox="1"/>
          <p:nvPr/>
        </p:nvSpPr>
        <p:spPr>
          <a:xfrm>
            <a:off x="988477" y="282839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9BC09174-8334-4235-A4FE-73527C64644A}"/>
              </a:ext>
            </a:extLst>
          </p:cNvPr>
          <p:cNvSpPr txBox="1"/>
          <p:nvPr/>
        </p:nvSpPr>
        <p:spPr>
          <a:xfrm>
            <a:off x="1106678" y="101087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882F91C-9314-4A7A-B62C-49248591BA6C}"/>
              </a:ext>
            </a:extLst>
          </p:cNvPr>
          <p:cNvSpPr txBox="1"/>
          <p:nvPr/>
        </p:nvSpPr>
        <p:spPr>
          <a:xfrm>
            <a:off x="3113912" y="2304020"/>
            <a:ext cx="701319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0:3:1, 0:3:1]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0, 0,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0:3:1, 1:4:1]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0, 1,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1:4:1, 0:3:1]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1, 0,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1:4:1, 1:4:1]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1, 1, :, :]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308366-B03F-4440-8977-0D2CED9A0835}"/>
              </a:ext>
            </a:extLst>
          </p:cNvPr>
          <p:cNvSpPr txBox="1"/>
          <p:nvPr/>
        </p:nvSpPr>
        <p:spPr>
          <a:xfrm>
            <a:off x="3161981" y="821205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(9, 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41F357F7-2675-4968-BD07-D45AC75EACEF}"/>
              </a:ext>
            </a:extLst>
          </p:cNvPr>
          <p:cNvSpPr txBox="1"/>
          <p:nvPr/>
        </p:nvSpPr>
        <p:spPr>
          <a:xfrm>
            <a:off x="3161980" y="1153815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(1,3,3,1,2,2)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44D2D6B4-35EA-406A-9257-3A6CC0F46388}"/>
              </a:ext>
            </a:extLst>
          </p:cNvPr>
          <p:cNvSpPr txBox="1"/>
          <p:nvPr/>
        </p:nvSpPr>
        <p:spPr>
          <a:xfrm>
            <a:off x="3169463" y="1513185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(1,1,2,2,3,3)</a:t>
            </a: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D28103EF-DC8E-465C-B0D2-16D6DA06B8B0}"/>
              </a:ext>
            </a:extLst>
          </p:cNvPr>
          <p:cNvSpPr/>
          <p:nvPr/>
        </p:nvSpPr>
        <p:spPr>
          <a:xfrm>
            <a:off x="2558256" y="4072557"/>
            <a:ext cx="8942664" cy="19252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945A0AA6-91A6-4077-83A4-7DA98B218569}"/>
              </a:ext>
            </a:extLst>
          </p:cNvPr>
          <p:cNvSpPr/>
          <p:nvPr/>
        </p:nvSpPr>
        <p:spPr>
          <a:xfrm>
            <a:off x="2624541" y="4123460"/>
            <a:ext cx="8779670" cy="1796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0BCF5E68-BDDC-422D-89FF-A96D648BB294}"/>
              </a:ext>
            </a:extLst>
          </p:cNvPr>
          <p:cNvSpPr/>
          <p:nvPr/>
        </p:nvSpPr>
        <p:spPr>
          <a:xfrm>
            <a:off x="2690826" y="4160518"/>
            <a:ext cx="8640560" cy="848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B9F19D07-DB0C-4420-95F3-9359B9B7EED4}"/>
              </a:ext>
            </a:extLst>
          </p:cNvPr>
          <p:cNvSpPr/>
          <p:nvPr/>
        </p:nvSpPr>
        <p:spPr>
          <a:xfrm>
            <a:off x="2690826" y="5006081"/>
            <a:ext cx="8640560" cy="848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C2A8D545-0DA7-40E7-971F-22F018FC4C6A}"/>
              </a:ext>
            </a:extLst>
          </p:cNvPr>
          <p:cNvSpPr/>
          <p:nvPr/>
        </p:nvSpPr>
        <p:spPr>
          <a:xfrm>
            <a:off x="2763651" y="4219809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BB0F4845-C1AC-4CC5-92D1-9F04B619727C}"/>
              </a:ext>
            </a:extLst>
          </p:cNvPr>
          <p:cNvSpPr/>
          <p:nvPr/>
        </p:nvSpPr>
        <p:spPr>
          <a:xfrm>
            <a:off x="7029588" y="4219809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ECE5E99D-D7F5-4966-8C5F-760EF84610F9}"/>
              </a:ext>
            </a:extLst>
          </p:cNvPr>
          <p:cNvSpPr/>
          <p:nvPr/>
        </p:nvSpPr>
        <p:spPr>
          <a:xfrm>
            <a:off x="2836476" y="4274034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56FCF92B-0DD5-4E47-8CDC-197744D739BE}"/>
              </a:ext>
            </a:extLst>
          </p:cNvPr>
          <p:cNvSpPr/>
          <p:nvPr/>
        </p:nvSpPr>
        <p:spPr>
          <a:xfrm>
            <a:off x="4208849" y="4274034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A041E602-0EAE-4008-97C6-87A398C8E59F}"/>
              </a:ext>
            </a:extLst>
          </p:cNvPr>
          <p:cNvSpPr/>
          <p:nvPr/>
        </p:nvSpPr>
        <p:spPr>
          <a:xfrm>
            <a:off x="5581222" y="4274034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5BFF7686-ECA8-4704-BE12-4D15BD869228}"/>
              </a:ext>
            </a:extLst>
          </p:cNvPr>
          <p:cNvSpPr/>
          <p:nvPr/>
        </p:nvSpPr>
        <p:spPr>
          <a:xfrm>
            <a:off x="2909301" y="432493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285E9B27-92D3-4843-9F43-7E3D70CB876F}"/>
              </a:ext>
            </a:extLst>
          </p:cNvPr>
          <p:cNvSpPr/>
          <p:nvPr/>
        </p:nvSpPr>
        <p:spPr>
          <a:xfrm>
            <a:off x="3317657" y="432493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420BC69F-6372-4F48-9AB7-5CC8AF7E3AB9}"/>
              </a:ext>
            </a:extLst>
          </p:cNvPr>
          <p:cNvSpPr/>
          <p:nvPr/>
        </p:nvSpPr>
        <p:spPr>
          <a:xfrm>
            <a:off x="3726014" y="432493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0E2108C-16AE-406A-8E4A-78157D30654C}"/>
              </a:ext>
            </a:extLst>
          </p:cNvPr>
          <p:cNvSpPr/>
          <p:nvPr/>
        </p:nvSpPr>
        <p:spPr>
          <a:xfrm>
            <a:off x="4278505" y="432346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78457D88-ABB0-4380-8DBB-28F5C13EA546}"/>
              </a:ext>
            </a:extLst>
          </p:cNvPr>
          <p:cNvSpPr/>
          <p:nvPr/>
        </p:nvSpPr>
        <p:spPr>
          <a:xfrm>
            <a:off x="4686861" y="432346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DD7A2B75-F639-4953-86FF-2B98351470FB}"/>
              </a:ext>
            </a:extLst>
          </p:cNvPr>
          <p:cNvSpPr/>
          <p:nvPr/>
        </p:nvSpPr>
        <p:spPr>
          <a:xfrm>
            <a:off x="5095218" y="432346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8EBB0E54-5B1F-4E16-941F-A84C929A0A79}"/>
              </a:ext>
            </a:extLst>
          </p:cNvPr>
          <p:cNvSpPr/>
          <p:nvPr/>
        </p:nvSpPr>
        <p:spPr>
          <a:xfrm>
            <a:off x="5647709" y="432796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44856FF1-87B0-4211-87A0-F5B0B0D913DD}"/>
              </a:ext>
            </a:extLst>
          </p:cNvPr>
          <p:cNvSpPr/>
          <p:nvPr/>
        </p:nvSpPr>
        <p:spPr>
          <a:xfrm>
            <a:off x="6056065" y="432796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068F28E8-725C-40B4-A4BE-C5FC658F7FD0}"/>
              </a:ext>
            </a:extLst>
          </p:cNvPr>
          <p:cNvSpPr/>
          <p:nvPr/>
        </p:nvSpPr>
        <p:spPr>
          <a:xfrm>
            <a:off x="6464422" y="432796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5386193A-C3C5-439D-AB00-415E88AFE28A}"/>
              </a:ext>
            </a:extLst>
          </p:cNvPr>
          <p:cNvSpPr/>
          <p:nvPr/>
        </p:nvSpPr>
        <p:spPr>
          <a:xfrm>
            <a:off x="7092907" y="4274301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A035CDBD-91E0-4FC6-9305-75292056C96F}"/>
              </a:ext>
            </a:extLst>
          </p:cNvPr>
          <p:cNvSpPr/>
          <p:nvPr/>
        </p:nvSpPr>
        <p:spPr>
          <a:xfrm>
            <a:off x="8465280" y="4274301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138C5E1D-8DED-4C21-8CEE-D05B5047056C}"/>
              </a:ext>
            </a:extLst>
          </p:cNvPr>
          <p:cNvSpPr/>
          <p:nvPr/>
        </p:nvSpPr>
        <p:spPr>
          <a:xfrm>
            <a:off x="9837653" y="4274301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6DD7F70C-6658-4FD5-BA13-FCC17A7ACCB4}"/>
              </a:ext>
            </a:extLst>
          </p:cNvPr>
          <p:cNvSpPr/>
          <p:nvPr/>
        </p:nvSpPr>
        <p:spPr>
          <a:xfrm>
            <a:off x="7165732" y="4325203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D9569E4A-6AB8-484E-AAB5-80F2E03D94DA}"/>
              </a:ext>
            </a:extLst>
          </p:cNvPr>
          <p:cNvSpPr/>
          <p:nvPr/>
        </p:nvSpPr>
        <p:spPr>
          <a:xfrm>
            <a:off x="7574088" y="4325203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2452486D-9043-4D62-A350-8142B357CE04}"/>
              </a:ext>
            </a:extLst>
          </p:cNvPr>
          <p:cNvSpPr/>
          <p:nvPr/>
        </p:nvSpPr>
        <p:spPr>
          <a:xfrm>
            <a:off x="7982445" y="4325203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BA87DA8-3110-4CD0-AD6D-9F3C703AA0E3}"/>
              </a:ext>
            </a:extLst>
          </p:cNvPr>
          <p:cNvSpPr/>
          <p:nvPr/>
        </p:nvSpPr>
        <p:spPr>
          <a:xfrm>
            <a:off x="8534936" y="432373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DF463B77-24D5-4E13-BF25-7F1682461604}"/>
              </a:ext>
            </a:extLst>
          </p:cNvPr>
          <p:cNvSpPr/>
          <p:nvPr/>
        </p:nvSpPr>
        <p:spPr>
          <a:xfrm>
            <a:off x="8943292" y="432373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A12F43D1-9418-49BF-A0D2-74860FD37946}"/>
              </a:ext>
            </a:extLst>
          </p:cNvPr>
          <p:cNvSpPr/>
          <p:nvPr/>
        </p:nvSpPr>
        <p:spPr>
          <a:xfrm>
            <a:off x="9351649" y="432373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9ED7B0A3-B9A1-4B14-8372-65F6F51252F8}"/>
              </a:ext>
            </a:extLst>
          </p:cNvPr>
          <p:cNvSpPr/>
          <p:nvPr/>
        </p:nvSpPr>
        <p:spPr>
          <a:xfrm>
            <a:off x="9904140" y="432822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2EE005E5-9B31-47EC-A058-D34FB3EC1D16}"/>
              </a:ext>
            </a:extLst>
          </p:cNvPr>
          <p:cNvSpPr/>
          <p:nvPr/>
        </p:nvSpPr>
        <p:spPr>
          <a:xfrm>
            <a:off x="10312497" y="432822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A8633CD8-15D2-4B1C-A0B5-3BB39D498E98}"/>
              </a:ext>
            </a:extLst>
          </p:cNvPr>
          <p:cNvSpPr/>
          <p:nvPr/>
        </p:nvSpPr>
        <p:spPr>
          <a:xfrm>
            <a:off x="10720853" y="432822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89059230-95C4-4E9A-9DC6-1A6D54474173}"/>
              </a:ext>
            </a:extLst>
          </p:cNvPr>
          <p:cNvSpPr/>
          <p:nvPr/>
        </p:nvSpPr>
        <p:spPr>
          <a:xfrm>
            <a:off x="2753635" y="5061064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35D5B244-BBA6-41B7-9570-625F7FAA8694}"/>
              </a:ext>
            </a:extLst>
          </p:cNvPr>
          <p:cNvSpPr/>
          <p:nvPr/>
        </p:nvSpPr>
        <p:spPr>
          <a:xfrm>
            <a:off x="7019572" y="5061064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C7FE23D1-CBBE-4B03-B719-F94EEE894F5D}"/>
              </a:ext>
            </a:extLst>
          </p:cNvPr>
          <p:cNvSpPr/>
          <p:nvPr/>
        </p:nvSpPr>
        <p:spPr>
          <a:xfrm>
            <a:off x="2826460" y="5115289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77EDCBAF-D07F-4A9B-A4D7-D104C6D09868}"/>
              </a:ext>
            </a:extLst>
          </p:cNvPr>
          <p:cNvSpPr/>
          <p:nvPr/>
        </p:nvSpPr>
        <p:spPr>
          <a:xfrm>
            <a:off x="4198833" y="5115289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24EB6964-5D62-4C15-B8D3-AB15ECC82BB6}"/>
              </a:ext>
            </a:extLst>
          </p:cNvPr>
          <p:cNvSpPr/>
          <p:nvPr/>
        </p:nvSpPr>
        <p:spPr>
          <a:xfrm>
            <a:off x="5571205" y="5115289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820BFEFB-EE61-458B-9849-9D61BFBA4ABB}"/>
              </a:ext>
            </a:extLst>
          </p:cNvPr>
          <p:cNvSpPr/>
          <p:nvPr/>
        </p:nvSpPr>
        <p:spPr>
          <a:xfrm>
            <a:off x="2899285" y="5166192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B4D86999-05CB-4915-AC85-9BFB6547D056}"/>
              </a:ext>
            </a:extLst>
          </p:cNvPr>
          <p:cNvSpPr/>
          <p:nvPr/>
        </p:nvSpPr>
        <p:spPr>
          <a:xfrm>
            <a:off x="3307641" y="5166192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54ADBDF2-84C0-456F-B4E8-969AA74C8123}"/>
              </a:ext>
            </a:extLst>
          </p:cNvPr>
          <p:cNvSpPr/>
          <p:nvPr/>
        </p:nvSpPr>
        <p:spPr>
          <a:xfrm>
            <a:off x="3715998" y="5166192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4CBD9E8-AE3C-44EE-A13C-5AFF1B4675F3}"/>
              </a:ext>
            </a:extLst>
          </p:cNvPr>
          <p:cNvSpPr/>
          <p:nvPr/>
        </p:nvSpPr>
        <p:spPr>
          <a:xfrm>
            <a:off x="4268489" y="5164725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D22869C6-AAB2-4567-8F45-8620F82CB246}"/>
              </a:ext>
            </a:extLst>
          </p:cNvPr>
          <p:cNvSpPr/>
          <p:nvPr/>
        </p:nvSpPr>
        <p:spPr>
          <a:xfrm>
            <a:off x="4676845" y="5164725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78E310E1-6465-4B81-B838-0A609B44FEF5}"/>
              </a:ext>
            </a:extLst>
          </p:cNvPr>
          <p:cNvSpPr/>
          <p:nvPr/>
        </p:nvSpPr>
        <p:spPr>
          <a:xfrm>
            <a:off x="5085202" y="5164725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74C2CF3C-882D-4AD5-AD33-2A7A216C82EE}"/>
              </a:ext>
            </a:extLst>
          </p:cNvPr>
          <p:cNvSpPr/>
          <p:nvPr/>
        </p:nvSpPr>
        <p:spPr>
          <a:xfrm>
            <a:off x="5637693" y="5169217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33F6EC46-6D40-47FC-B227-5677D21B7BA3}"/>
              </a:ext>
            </a:extLst>
          </p:cNvPr>
          <p:cNvSpPr/>
          <p:nvPr/>
        </p:nvSpPr>
        <p:spPr>
          <a:xfrm>
            <a:off x="6046049" y="5169217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77222D58-740B-49F3-B556-FCB2F830EB57}"/>
              </a:ext>
            </a:extLst>
          </p:cNvPr>
          <p:cNvSpPr/>
          <p:nvPr/>
        </p:nvSpPr>
        <p:spPr>
          <a:xfrm>
            <a:off x="6454406" y="5169217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0669DE9B-BE70-427B-A8D6-CD8F032FAB5F}"/>
              </a:ext>
            </a:extLst>
          </p:cNvPr>
          <p:cNvSpPr/>
          <p:nvPr/>
        </p:nvSpPr>
        <p:spPr>
          <a:xfrm>
            <a:off x="7082891" y="5115556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251F9F2B-6CEF-44E5-9B2F-764D2946B970}"/>
              </a:ext>
            </a:extLst>
          </p:cNvPr>
          <p:cNvSpPr/>
          <p:nvPr/>
        </p:nvSpPr>
        <p:spPr>
          <a:xfrm>
            <a:off x="8455264" y="5115556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90315216-255A-4D27-B6FC-624BB236C9A7}"/>
              </a:ext>
            </a:extLst>
          </p:cNvPr>
          <p:cNvSpPr/>
          <p:nvPr/>
        </p:nvSpPr>
        <p:spPr>
          <a:xfrm>
            <a:off x="9827636" y="5115556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B70A4DB7-4404-45C5-96BF-2AA83C7B5CDD}"/>
              </a:ext>
            </a:extLst>
          </p:cNvPr>
          <p:cNvSpPr/>
          <p:nvPr/>
        </p:nvSpPr>
        <p:spPr>
          <a:xfrm>
            <a:off x="7155716" y="516645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834A95B3-4E79-4908-9C1F-06996631A874}"/>
              </a:ext>
            </a:extLst>
          </p:cNvPr>
          <p:cNvSpPr/>
          <p:nvPr/>
        </p:nvSpPr>
        <p:spPr>
          <a:xfrm>
            <a:off x="7564072" y="516645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4EBF2014-1956-4E7C-922A-4636D74F18DD}"/>
              </a:ext>
            </a:extLst>
          </p:cNvPr>
          <p:cNvSpPr/>
          <p:nvPr/>
        </p:nvSpPr>
        <p:spPr>
          <a:xfrm>
            <a:off x="7972429" y="516645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755B7139-385F-4629-9121-A4511A082E11}"/>
              </a:ext>
            </a:extLst>
          </p:cNvPr>
          <p:cNvSpPr/>
          <p:nvPr/>
        </p:nvSpPr>
        <p:spPr>
          <a:xfrm>
            <a:off x="8524920" y="5164992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A9D4D01F-3E34-47CA-B796-40672BE8FA17}"/>
              </a:ext>
            </a:extLst>
          </p:cNvPr>
          <p:cNvSpPr/>
          <p:nvPr/>
        </p:nvSpPr>
        <p:spPr>
          <a:xfrm>
            <a:off x="8933276" y="5164992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CD5D6E86-37B8-4568-B75C-521992126F85}"/>
              </a:ext>
            </a:extLst>
          </p:cNvPr>
          <p:cNvSpPr/>
          <p:nvPr/>
        </p:nvSpPr>
        <p:spPr>
          <a:xfrm>
            <a:off x="9341633" y="5164992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B354C811-A659-4576-9163-FBAC7496AF42}"/>
              </a:ext>
            </a:extLst>
          </p:cNvPr>
          <p:cNvSpPr/>
          <p:nvPr/>
        </p:nvSpPr>
        <p:spPr>
          <a:xfrm>
            <a:off x="9894124" y="516948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58A8333D-D1E7-45FB-949A-A44B63F2D7D8}"/>
              </a:ext>
            </a:extLst>
          </p:cNvPr>
          <p:cNvSpPr/>
          <p:nvPr/>
        </p:nvSpPr>
        <p:spPr>
          <a:xfrm>
            <a:off x="10302480" y="516948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C27400FC-FA8D-46D8-9C5B-628FE984FAF1}"/>
              </a:ext>
            </a:extLst>
          </p:cNvPr>
          <p:cNvSpPr/>
          <p:nvPr/>
        </p:nvSpPr>
        <p:spPr>
          <a:xfrm>
            <a:off x="10710837" y="516948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6" name="TextBox 445">
            <a:extLst>
              <a:ext uri="{FF2B5EF4-FFF2-40B4-BE49-F238E27FC236}">
                <a16:creationId xmlns:a16="http://schemas.microsoft.com/office/drawing/2014/main" id="{FCFE6EBF-7980-4A9C-BEFE-9683BC01B6A4}"/>
              </a:ext>
            </a:extLst>
          </p:cNvPr>
          <p:cNvSpPr txBox="1"/>
          <p:nvPr/>
        </p:nvSpPr>
        <p:spPr>
          <a:xfrm>
            <a:off x="-1950032" y="1513185"/>
            <a:ext cx="27655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[[[[ 0.  2.  4.  3.]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[ 8. 20. 24. 14.]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[16. 36. 40. 22.]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[12. 26. 28. 15.]]]]</a:t>
            </a:r>
          </a:p>
        </p:txBody>
      </p:sp>
    </p:spTree>
    <p:extLst>
      <p:ext uri="{BB962C8B-B14F-4D97-AF65-F5344CB8AC3E}">
        <p14:creationId xmlns:p14="http://schemas.microsoft.com/office/powerpoint/2010/main" val="351640419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0" y="1106134"/>
            <a:ext cx="930254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col.reshape(-1, self.pool_h*self.pool_w)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arg_max = np.argmax(col,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C).transpose(0, 3,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self.arg_max = arg_max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95583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69850" y="997077"/>
            <a:ext cx="72763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503F57-3EB8-492F-A5B9-C3F00684F950}"/>
                  </a:ext>
                </a:extLst>
              </p:cNvPr>
              <p:cNvSpPr txBox="1"/>
              <p:nvPr/>
            </p:nvSpPr>
            <p:spPr>
              <a:xfrm>
                <a:off x="2170197" y="2556308"/>
                <a:ext cx="2571666" cy="691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503F57-3EB8-492F-A5B9-C3F00684F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97" y="2556308"/>
                <a:ext cx="2571666" cy="691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4536C-3B8B-4D60-80EE-1AEC9DF89E3D}"/>
                  </a:ext>
                </a:extLst>
              </p:cNvPr>
              <p:cNvSpPr txBox="1"/>
              <p:nvPr/>
            </p:nvSpPr>
            <p:spPr>
              <a:xfrm>
                <a:off x="2170197" y="3606810"/>
                <a:ext cx="2782685" cy="691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4536C-3B8B-4D60-80EE-1AEC9DF89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97" y="3606810"/>
                <a:ext cx="2782685" cy="691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72384478-58EC-47BB-BED7-3AAF4E32970E}"/>
              </a:ext>
            </a:extLst>
          </p:cNvPr>
          <p:cNvSpPr/>
          <p:nvPr/>
        </p:nvSpPr>
        <p:spPr>
          <a:xfrm>
            <a:off x="5699127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0FD99A-110F-4215-97C1-CCBD92126377}"/>
              </a:ext>
            </a:extLst>
          </p:cNvPr>
          <p:cNvSpPr/>
          <p:nvPr/>
        </p:nvSpPr>
        <p:spPr>
          <a:xfrm>
            <a:off x="6127998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0F94AE-A2AE-42DC-9C9D-1FE6B058EB94}"/>
              </a:ext>
            </a:extLst>
          </p:cNvPr>
          <p:cNvSpPr/>
          <p:nvPr/>
        </p:nvSpPr>
        <p:spPr>
          <a:xfrm>
            <a:off x="6556868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2C6876-98C1-47B3-BF74-43EB140135FA}"/>
              </a:ext>
            </a:extLst>
          </p:cNvPr>
          <p:cNvSpPr/>
          <p:nvPr/>
        </p:nvSpPr>
        <p:spPr>
          <a:xfrm>
            <a:off x="6985740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4D7B99-5224-454F-925B-8A53A413543E}"/>
              </a:ext>
            </a:extLst>
          </p:cNvPr>
          <p:cNvSpPr/>
          <p:nvPr/>
        </p:nvSpPr>
        <p:spPr>
          <a:xfrm>
            <a:off x="5699127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8FDB77-D298-4CCE-AD4C-8334278D7655}"/>
              </a:ext>
            </a:extLst>
          </p:cNvPr>
          <p:cNvSpPr/>
          <p:nvPr/>
        </p:nvSpPr>
        <p:spPr>
          <a:xfrm>
            <a:off x="6127998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908D60-4F48-4E69-9EF5-3D948C5BC3D1}"/>
              </a:ext>
            </a:extLst>
          </p:cNvPr>
          <p:cNvSpPr/>
          <p:nvPr/>
        </p:nvSpPr>
        <p:spPr>
          <a:xfrm>
            <a:off x="6556868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AC58C0-CC67-4F23-8E53-1F5CB4658E45}"/>
              </a:ext>
            </a:extLst>
          </p:cNvPr>
          <p:cNvSpPr/>
          <p:nvPr/>
        </p:nvSpPr>
        <p:spPr>
          <a:xfrm>
            <a:off x="6985740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9AD804-F3FE-4C19-B9D3-7C1A2168AED1}"/>
              </a:ext>
            </a:extLst>
          </p:cNvPr>
          <p:cNvSpPr/>
          <p:nvPr/>
        </p:nvSpPr>
        <p:spPr>
          <a:xfrm>
            <a:off x="5699127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7B38307-A175-472F-89E9-478083F30BCD}"/>
              </a:ext>
            </a:extLst>
          </p:cNvPr>
          <p:cNvSpPr/>
          <p:nvPr/>
        </p:nvSpPr>
        <p:spPr>
          <a:xfrm>
            <a:off x="6127998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501F0FB-FE2D-401D-A559-C0EB6B974943}"/>
              </a:ext>
            </a:extLst>
          </p:cNvPr>
          <p:cNvSpPr/>
          <p:nvPr/>
        </p:nvSpPr>
        <p:spPr>
          <a:xfrm>
            <a:off x="6556868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3498DCE-45BA-4F3C-8E22-A5F459245E1A}"/>
              </a:ext>
            </a:extLst>
          </p:cNvPr>
          <p:cNvSpPr/>
          <p:nvPr/>
        </p:nvSpPr>
        <p:spPr>
          <a:xfrm>
            <a:off x="6985740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7A96DF8-7D62-4553-91F4-36C09787323E}"/>
              </a:ext>
            </a:extLst>
          </p:cNvPr>
          <p:cNvSpPr/>
          <p:nvPr/>
        </p:nvSpPr>
        <p:spPr>
          <a:xfrm>
            <a:off x="5699127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8ED45A9-83D3-44CC-8512-905CA00F70D9}"/>
              </a:ext>
            </a:extLst>
          </p:cNvPr>
          <p:cNvSpPr/>
          <p:nvPr/>
        </p:nvSpPr>
        <p:spPr>
          <a:xfrm>
            <a:off x="6127998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400DAB8-617B-4825-8AAB-AF6F556A5952}"/>
              </a:ext>
            </a:extLst>
          </p:cNvPr>
          <p:cNvSpPr/>
          <p:nvPr/>
        </p:nvSpPr>
        <p:spPr>
          <a:xfrm>
            <a:off x="6556868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A3BFBA9-AE19-46B3-A31E-D2537F4649FA}"/>
              </a:ext>
            </a:extLst>
          </p:cNvPr>
          <p:cNvSpPr/>
          <p:nvPr/>
        </p:nvSpPr>
        <p:spPr>
          <a:xfrm>
            <a:off x="6985740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AA27C5-C1CC-4F72-9A84-7C5AACD1E4DE}"/>
              </a:ext>
            </a:extLst>
          </p:cNvPr>
          <p:cNvSpPr/>
          <p:nvPr/>
        </p:nvSpPr>
        <p:spPr>
          <a:xfrm>
            <a:off x="5744751" y="2762432"/>
            <a:ext cx="812116" cy="817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4C0E324-FB1C-4864-B313-F567CB335F54}"/>
              </a:ext>
            </a:extLst>
          </p:cNvPr>
          <p:cNvSpPr/>
          <p:nvPr/>
        </p:nvSpPr>
        <p:spPr>
          <a:xfrm>
            <a:off x="8531763" y="31913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21AA2F7-F2ED-43F2-8620-96679C9C66F9}"/>
              </a:ext>
            </a:extLst>
          </p:cNvPr>
          <p:cNvSpPr/>
          <p:nvPr/>
        </p:nvSpPr>
        <p:spPr>
          <a:xfrm>
            <a:off x="8960635" y="31913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F8FCCBF-0685-4B5C-9C81-A7FCBD85DA2E}"/>
              </a:ext>
            </a:extLst>
          </p:cNvPr>
          <p:cNvSpPr/>
          <p:nvPr/>
        </p:nvSpPr>
        <p:spPr>
          <a:xfrm>
            <a:off x="8531763" y="361349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4E9AC86-A57D-4DD8-89BF-C160EBBDA04B}"/>
              </a:ext>
            </a:extLst>
          </p:cNvPr>
          <p:cNvSpPr/>
          <p:nvPr/>
        </p:nvSpPr>
        <p:spPr>
          <a:xfrm>
            <a:off x="8960635" y="361349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1D874795-4602-4B4D-A224-E46B01591571}"/>
              </a:ext>
            </a:extLst>
          </p:cNvPr>
          <p:cNvSpPr/>
          <p:nvPr/>
        </p:nvSpPr>
        <p:spPr>
          <a:xfrm>
            <a:off x="7793372" y="3399057"/>
            <a:ext cx="536896" cy="42887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905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531153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599812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531153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599812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531153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599812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531153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599812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기존 게이트 조합</a:t>
            </a:r>
          </a:p>
        </p:txBody>
      </p:sp>
      <p:sp>
        <p:nvSpPr>
          <p:cNvPr id="9" name="순서도: 지연 8">
            <a:extLst>
              <a:ext uri="{FF2B5EF4-FFF2-40B4-BE49-F238E27FC236}">
                <a16:creationId xmlns:a16="http://schemas.microsoft.com/office/drawing/2014/main" id="{CFDBFC6D-034D-4CAF-99A2-3A49B826732F}"/>
              </a:ext>
            </a:extLst>
          </p:cNvPr>
          <p:cNvSpPr/>
          <p:nvPr/>
        </p:nvSpPr>
        <p:spPr>
          <a:xfrm>
            <a:off x="877936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7150CF1-7A00-4430-86DF-E364A223E223}"/>
              </a:ext>
            </a:extLst>
          </p:cNvPr>
          <p:cNvCxnSpPr/>
          <p:nvPr/>
        </p:nvCxnSpPr>
        <p:spPr>
          <a:xfrm>
            <a:off x="583421" y="1348244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8A788C-2A2B-477A-872F-C588AE987F9B}"/>
              </a:ext>
            </a:extLst>
          </p:cNvPr>
          <p:cNvCxnSpPr/>
          <p:nvPr/>
        </p:nvCxnSpPr>
        <p:spPr>
          <a:xfrm>
            <a:off x="583421" y="1549253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E681F86-A781-4918-ABA2-1CF5CC744EC8}"/>
              </a:ext>
            </a:extLst>
          </p:cNvPr>
          <p:cNvCxnSpPr/>
          <p:nvPr/>
        </p:nvCxnSpPr>
        <p:spPr>
          <a:xfrm>
            <a:off x="1343551" y="144307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순서도: 지연 37">
            <a:extLst>
              <a:ext uri="{FF2B5EF4-FFF2-40B4-BE49-F238E27FC236}">
                <a16:creationId xmlns:a16="http://schemas.microsoft.com/office/drawing/2014/main" id="{009C4F3A-F883-4CDA-8F46-12BC7AC593E1}"/>
              </a:ext>
            </a:extLst>
          </p:cNvPr>
          <p:cNvSpPr/>
          <p:nvPr/>
        </p:nvSpPr>
        <p:spPr>
          <a:xfrm>
            <a:off x="2186272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3E8AE0F-1C63-4862-9C4C-D9ABD0834F0E}"/>
              </a:ext>
            </a:extLst>
          </p:cNvPr>
          <p:cNvCxnSpPr/>
          <p:nvPr/>
        </p:nvCxnSpPr>
        <p:spPr>
          <a:xfrm>
            <a:off x="3456896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6D14F8A-C1E6-4BFC-82BC-FDF4C69FD885}"/>
              </a:ext>
            </a:extLst>
          </p:cNvPr>
          <p:cNvCxnSpPr/>
          <p:nvPr/>
        </p:nvCxnSpPr>
        <p:spPr>
          <a:xfrm>
            <a:off x="3456896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1FD86D8-161A-4135-BE34-3210292FB22B}"/>
              </a:ext>
            </a:extLst>
          </p:cNvPr>
          <p:cNvCxnSpPr/>
          <p:nvPr/>
        </p:nvCxnSpPr>
        <p:spPr>
          <a:xfrm>
            <a:off x="4250842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060FDFF-FE84-488C-B0C9-6F33AFEC31AF}"/>
              </a:ext>
            </a:extLst>
          </p:cNvPr>
          <p:cNvSpPr/>
          <p:nvPr/>
        </p:nvSpPr>
        <p:spPr>
          <a:xfrm>
            <a:off x="2658753" y="138584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3E702E-928C-4437-A679-9FCABDD1289E}"/>
              </a:ext>
            </a:extLst>
          </p:cNvPr>
          <p:cNvSpPr txBox="1"/>
          <p:nvPr/>
        </p:nvSpPr>
        <p:spPr>
          <a:xfrm>
            <a:off x="730678" y="168896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5B93FF-73DC-415C-B472-0B55EF2CB309}"/>
              </a:ext>
            </a:extLst>
          </p:cNvPr>
          <p:cNvSpPr txBox="1"/>
          <p:nvPr/>
        </p:nvSpPr>
        <p:spPr>
          <a:xfrm>
            <a:off x="2031648" y="167671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순서도: 저장 데이터 16">
            <a:extLst>
              <a:ext uri="{FF2B5EF4-FFF2-40B4-BE49-F238E27FC236}">
                <a16:creationId xmlns:a16="http://schemas.microsoft.com/office/drawing/2014/main" id="{D2335346-CFA1-4CEC-962C-2C368C4DFB49}"/>
              </a:ext>
            </a:extLst>
          </p:cNvPr>
          <p:cNvSpPr/>
          <p:nvPr/>
        </p:nvSpPr>
        <p:spPr>
          <a:xfrm rot="10800000">
            <a:off x="3664985" y="1228288"/>
            <a:ext cx="585857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5226D9-A246-4863-ADE8-BBB6A34092AC}"/>
              </a:ext>
            </a:extLst>
          </p:cNvPr>
          <p:cNvSpPr txBox="1"/>
          <p:nvPr/>
        </p:nvSpPr>
        <p:spPr>
          <a:xfrm>
            <a:off x="3726339" y="166505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D2AF3BA-0345-46BD-81B6-E4B65B2E695B}"/>
              </a:ext>
            </a:extLst>
          </p:cNvPr>
          <p:cNvCxnSpPr/>
          <p:nvPr/>
        </p:nvCxnSpPr>
        <p:spPr>
          <a:xfrm>
            <a:off x="1891757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1400BCF-9A75-4CA5-A74D-D6CC3C6DF162}"/>
              </a:ext>
            </a:extLst>
          </p:cNvPr>
          <p:cNvCxnSpPr/>
          <p:nvPr/>
        </p:nvCxnSpPr>
        <p:spPr>
          <a:xfrm>
            <a:off x="1891757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AFDFB9C-929E-430A-8952-98D8152D974B}"/>
              </a:ext>
            </a:extLst>
          </p:cNvPr>
          <p:cNvCxnSpPr/>
          <p:nvPr/>
        </p:nvCxnSpPr>
        <p:spPr>
          <a:xfrm>
            <a:off x="2748729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/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/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/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blipFill>
                <a:blip r:embed="rId7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직사각형 59">
            <a:extLst>
              <a:ext uri="{FF2B5EF4-FFF2-40B4-BE49-F238E27FC236}">
                <a16:creationId xmlns:a16="http://schemas.microsoft.com/office/drawing/2014/main" id="{DA281B2C-F24B-413E-94E0-4A7BE8FD5846}"/>
              </a:ext>
            </a:extLst>
          </p:cNvPr>
          <p:cNvSpPr/>
          <p:nvPr/>
        </p:nvSpPr>
        <p:spPr>
          <a:xfrm>
            <a:off x="671066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03F412A-8FB4-4663-A4F0-F150E7365FB1}"/>
              </a:ext>
            </a:extLst>
          </p:cNvPr>
          <p:cNvSpPr/>
          <p:nvPr/>
        </p:nvSpPr>
        <p:spPr>
          <a:xfrm>
            <a:off x="739725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85259F2-D37E-48A8-B430-64727B84261D}"/>
              </a:ext>
            </a:extLst>
          </p:cNvPr>
          <p:cNvSpPr/>
          <p:nvPr/>
        </p:nvSpPr>
        <p:spPr>
          <a:xfrm>
            <a:off x="8083839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8650383-4D5F-4D41-8240-253806C3B5F1}"/>
              </a:ext>
            </a:extLst>
          </p:cNvPr>
          <p:cNvSpPr/>
          <p:nvPr/>
        </p:nvSpPr>
        <p:spPr>
          <a:xfrm>
            <a:off x="671066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D93587-0C71-4DFB-8718-F35BD4B5B434}"/>
              </a:ext>
            </a:extLst>
          </p:cNvPr>
          <p:cNvSpPr/>
          <p:nvPr/>
        </p:nvSpPr>
        <p:spPr>
          <a:xfrm>
            <a:off x="739725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0CABCF8-A131-4B66-B8D7-0447BC71D74D}"/>
              </a:ext>
            </a:extLst>
          </p:cNvPr>
          <p:cNvSpPr/>
          <p:nvPr/>
        </p:nvSpPr>
        <p:spPr>
          <a:xfrm>
            <a:off x="8083839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2369518-28FC-4359-805D-3C3E7B25EEB6}"/>
              </a:ext>
            </a:extLst>
          </p:cNvPr>
          <p:cNvSpPr/>
          <p:nvPr/>
        </p:nvSpPr>
        <p:spPr>
          <a:xfrm>
            <a:off x="671066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1C0167-5FDF-4463-8601-E3F4BA45EE11}"/>
              </a:ext>
            </a:extLst>
          </p:cNvPr>
          <p:cNvSpPr/>
          <p:nvPr/>
        </p:nvSpPr>
        <p:spPr>
          <a:xfrm>
            <a:off x="739725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89C5ED0-AABD-4502-A35B-0FDD454CC11C}"/>
              </a:ext>
            </a:extLst>
          </p:cNvPr>
          <p:cNvSpPr/>
          <p:nvPr/>
        </p:nvSpPr>
        <p:spPr>
          <a:xfrm>
            <a:off x="8083839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3E665B6-5E74-4746-BA0C-87FD8E9DA216}"/>
              </a:ext>
            </a:extLst>
          </p:cNvPr>
          <p:cNvSpPr/>
          <p:nvPr/>
        </p:nvSpPr>
        <p:spPr>
          <a:xfrm>
            <a:off x="671066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8A4D486-9C3F-437D-8CCA-1A12C9FAA7BF}"/>
              </a:ext>
            </a:extLst>
          </p:cNvPr>
          <p:cNvSpPr/>
          <p:nvPr/>
        </p:nvSpPr>
        <p:spPr>
          <a:xfrm>
            <a:off x="739725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C3C6801-CB5E-48A1-B847-0AF627EDF417}"/>
              </a:ext>
            </a:extLst>
          </p:cNvPr>
          <p:cNvSpPr/>
          <p:nvPr/>
        </p:nvSpPr>
        <p:spPr>
          <a:xfrm>
            <a:off x="8083839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1566033" y="3018032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2038514" y="3161618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74155" y="3117520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1271518" y="3318529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2128490" y="3216609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1334544" y="39263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74155" y="4127340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2067135" y="3612059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1542633" y="3812876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1603987" y="424964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2815703" y="3411240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3281318" y="3612058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543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blipFill>
                <a:blip r:embed="rId9"/>
                <a:stretch>
                  <a:fillRect l="-1046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1124782" y="4127340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987993" y="3024861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1332555" y="3877723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1276246" y="3272308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81677" y="3374680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820833" y="3671928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F763019-5483-49EE-BB06-77E87BE22DA5}"/>
                  </a:ext>
                </a:extLst>
              </p:cNvPr>
              <p:cNvSpPr/>
              <p:nvPr/>
            </p:nvSpPr>
            <p:spPr>
              <a:xfrm>
                <a:off x="2264411" y="2916753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F763019-5483-49EE-BB06-77E87BE22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411" y="2916753"/>
                <a:ext cx="686589" cy="4917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0DA69C94-8AF6-4022-9706-CDE0A25A3A1B}"/>
                  </a:ext>
                </a:extLst>
              </p:cNvPr>
              <p:cNvSpPr/>
              <p:nvPr/>
            </p:nvSpPr>
            <p:spPr>
              <a:xfrm>
                <a:off x="2254359" y="3714056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0DA69C94-8AF6-4022-9706-CDE0A25A3A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359" y="3714056"/>
                <a:ext cx="686589" cy="4917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8FD63877-4897-472C-919C-83FF205EE015}"/>
                  </a:ext>
                </a:extLst>
              </p:cNvPr>
              <p:cNvSpPr/>
              <p:nvPr/>
            </p:nvSpPr>
            <p:spPr>
              <a:xfrm>
                <a:off x="3387032" y="332110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8FD63877-4897-472C-919C-83FF205EE0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032" y="3321100"/>
                <a:ext cx="686589" cy="491776"/>
              </a:xfrm>
              <a:prstGeom prst="rect">
                <a:avLst/>
              </a:prstGeom>
              <a:blipFill>
                <a:blip r:embed="rId12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B0E43DE-BCAB-48D5-B06E-543AA2EB3DF6}"/>
              </a:ext>
            </a:extLst>
          </p:cNvPr>
          <p:cNvCxnSpPr/>
          <p:nvPr/>
        </p:nvCxnSpPr>
        <p:spPr>
          <a:xfrm>
            <a:off x="1798840" y="2550253"/>
            <a:ext cx="0" cy="297809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8D253A8-77AD-490B-82F5-1CEB01E7BFA7}"/>
              </a:ext>
            </a:extLst>
          </p:cNvPr>
          <p:cNvCxnSpPr/>
          <p:nvPr/>
        </p:nvCxnSpPr>
        <p:spPr>
          <a:xfrm>
            <a:off x="3080396" y="2536373"/>
            <a:ext cx="0" cy="297809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30320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-541119" y="873980"/>
            <a:ext cx="103156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self.pool_h=2, self.pool_w=2, self.stride=2, self.pad=0)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0, 0, :, :] = img[:, :, 0:4:2, 0:4:2]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0, 1, :, :] = img[:, :, 0:4:2, 1:5:2]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1, 0, :, :] = img[:, :, 1:5:2, 0:4:2]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1, 1, :, :] = img[:, :, 1:5:2, 1:5:2]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2406A21-C953-47FC-84D5-C87FEB51546A}"/>
              </a:ext>
            </a:extLst>
          </p:cNvPr>
          <p:cNvSpPr/>
          <p:nvPr/>
        </p:nvSpPr>
        <p:spPr>
          <a:xfrm>
            <a:off x="700545" y="3570508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3FFAF58-7B35-423A-BD09-A4A251074CF2}"/>
              </a:ext>
            </a:extLst>
          </p:cNvPr>
          <p:cNvSpPr/>
          <p:nvPr/>
        </p:nvSpPr>
        <p:spPr>
          <a:xfrm>
            <a:off x="1129416" y="357050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0171D08-A721-464C-86EC-000978E5A2A1}"/>
              </a:ext>
            </a:extLst>
          </p:cNvPr>
          <p:cNvSpPr/>
          <p:nvPr/>
        </p:nvSpPr>
        <p:spPr>
          <a:xfrm>
            <a:off x="1558286" y="3570508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E1F6E57-76A8-47B9-825F-94337CED6EFD}"/>
              </a:ext>
            </a:extLst>
          </p:cNvPr>
          <p:cNvSpPr/>
          <p:nvPr/>
        </p:nvSpPr>
        <p:spPr>
          <a:xfrm>
            <a:off x="1987158" y="357050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DC5C38A-18B9-4C40-BDB1-4509E6C180E5}"/>
              </a:ext>
            </a:extLst>
          </p:cNvPr>
          <p:cNvSpPr/>
          <p:nvPr/>
        </p:nvSpPr>
        <p:spPr>
          <a:xfrm>
            <a:off x="700545" y="399269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04241A8-8D6E-46E1-8B34-271A90259BB6}"/>
              </a:ext>
            </a:extLst>
          </p:cNvPr>
          <p:cNvSpPr/>
          <p:nvPr/>
        </p:nvSpPr>
        <p:spPr>
          <a:xfrm>
            <a:off x="1129416" y="399269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968B77C-2293-45D2-9F1C-FDA1079B1683}"/>
              </a:ext>
            </a:extLst>
          </p:cNvPr>
          <p:cNvSpPr/>
          <p:nvPr/>
        </p:nvSpPr>
        <p:spPr>
          <a:xfrm>
            <a:off x="1558286" y="399269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6CF53FA-18B9-492B-81B5-52C83C678091}"/>
              </a:ext>
            </a:extLst>
          </p:cNvPr>
          <p:cNvSpPr/>
          <p:nvPr/>
        </p:nvSpPr>
        <p:spPr>
          <a:xfrm>
            <a:off x="1987158" y="399269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8FF1774-0760-42E8-AE11-AD7DAAE76F24}"/>
              </a:ext>
            </a:extLst>
          </p:cNvPr>
          <p:cNvSpPr/>
          <p:nvPr/>
        </p:nvSpPr>
        <p:spPr>
          <a:xfrm>
            <a:off x="700545" y="4414887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9075B69-E6FE-44F1-84C0-265AF8E069C2}"/>
              </a:ext>
            </a:extLst>
          </p:cNvPr>
          <p:cNvSpPr/>
          <p:nvPr/>
        </p:nvSpPr>
        <p:spPr>
          <a:xfrm>
            <a:off x="1129416" y="441488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B221136-43F4-46EE-94A3-B13260B3C4B3}"/>
              </a:ext>
            </a:extLst>
          </p:cNvPr>
          <p:cNvSpPr/>
          <p:nvPr/>
        </p:nvSpPr>
        <p:spPr>
          <a:xfrm>
            <a:off x="1558286" y="4414887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8F9F272-F683-4192-A7B9-E063B15960CD}"/>
              </a:ext>
            </a:extLst>
          </p:cNvPr>
          <p:cNvSpPr/>
          <p:nvPr/>
        </p:nvSpPr>
        <p:spPr>
          <a:xfrm>
            <a:off x="1987158" y="441488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5D29B77-D74E-455B-99F2-76AB88E847C1}"/>
              </a:ext>
            </a:extLst>
          </p:cNvPr>
          <p:cNvSpPr/>
          <p:nvPr/>
        </p:nvSpPr>
        <p:spPr>
          <a:xfrm>
            <a:off x="700545" y="48370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8844D0EA-03B5-4EBD-8786-C7162CF2316D}"/>
              </a:ext>
            </a:extLst>
          </p:cNvPr>
          <p:cNvSpPr/>
          <p:nvPr/>
        </p:nvSpPr>
        <p:spPr>
          <a:xfrm>
            <a:off x="1129416" y="48370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3C65EF6A-8074-4F12-91F0-8716A3F507FE}"/>
              </a:ext>
            </a:extLst>
          </p:cNvPr>
          <p:cNvSpPr/>
          <p:nvPr/>
        </p:nvSpPr>
        <p:spPr>
          <a:xfrm>
            <a:off x="1558286" y="48370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B7E48CCE-2B04-4E7E-B1CF-EE5E0226015A}"/>
              </a:ext>
            </a:extLst>
          </p:cNvPr>
          <p:cNvSpPr/>
          <p:nvPr/>
        </p:nvSpPr>
        <p:spPr>
          <a:xfrm>
            <a:off x="1987158" y="48370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859D2982-7A43-40EF-BA02-7BE69FECBF03}"/>
              </a:ext>
            </a:extLst>
          </p:cNvPr>
          <p:cNvSpPr/>
          <p:nvPr/>
        </p:nvSpPr>
        <p:spPr>
          <a:xfrm>
            <a:off x="697153" y="4014959"/>
            <a:ext cx="1718876" cy="39548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4" name="직사각형 393">
            <a:extLst>
              <a:ext uri="{FF2B5EF4-FFF2-40B4-BE49-F238E27FC236}">
                <a16:creationId xmlns:a16="http://schemas.microsoft.com/office/drawing/2014/main" id="{B950CBE1-1CEC-4F84-AFBB-730B7725288E}"/>
              </a:ext>
            </a:extLst>
          </p:cNvPr>
          <p:cNvSpPr/>
          <p:nvPr/>
        </p:nvSpPr>
        <p:spPr>
          <a:xfrm>
            <a:off x="697153" y="4836449"/>
            <a:ext cx="1718876" cy="39548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25582265-7D97-4792-A332-4E7ED856E215}"/>
              </a:ext>
            </a:extLst>
          </p:cNvPr>
          <p:cNvSpPr/>
          <p:nvPr/>
        </p:nvSpPr>
        <p:spPr>
          <a:xfrm>
            <a:off x="1116602" y="3583952"/>
            <a:ext cx="428871" cy="165682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7E2E2131-8E76-4939-8A11-CE094F050914}"/>
              </a:ext>
            </a:extLst>
          </p:cNvPr>
          <p:cNvSpPr/>
          <p:nvPr/>
        </p:nvSpPr>
        <p:spPr>
          <a:xfrm>
            <a:off x="1981130" y="3593155"/>
            <a:ext cx="428871" cy="165682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F2D49C15-7279-4C9C-AEDB-0F4537F9FB0F}"/>
              </a:ext>
            </a:extLst>
          </p:cNvPr>
          <p:cNvSpPr txBox="1"/>
          <p:nvPr/>
        </p:nvSpPr>
        <p:spPr>
          <a:xfrm>
            <a:off x="3162650" y="342900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701C451E-2B2F-4718-AA27-34E0D99516F0}"/>
              </a:ext>
            </a:extLst>
          </p:cNvPr>
          <p:cNvSpPr/>
          <p:nvPr/>
        </p:nvSpPr>
        <p:spPr>
          <a:xfrm>
            <a:off x="2748613" y="4336225"/>
            <a:ext cx="8970807" cy="11998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직사각형 7180">
            <a:extLst>
              <a:ext uri="{FF2B5EF4-FFF2-40B4-BE49-F238E27FC236}">
                <a16:creationId xmlns:a16="http://schemas.microsoft.com/office/drawing/2014/main" id="{F229CB23-FB1B-4404-92E0-36613F09B2EE}"/>
              </a:ext>
            </a:extLst>
          </p:cNvPr>
          <p:cNvSpPr/>
          <p:nvPr/>
        </p:nvSpPr>
        <p:spPr>
          <a:xfrm>
            <a:off x="2833779" y="4415713"/>
            <a:ext cx="8794797" cy="1023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52D4B2E1-3A78-45DD-B298-FC9D3BAC1ACF}"/>
              </a:ext>
            </a:extLst>
          </p:cNvPr>
          <p:cNvSpPr/>
          <p:nvPr/>
        </p:nvSpPr>
        <p:spPr>
          <a:xfrm>
            <a:off x="2935951" y="4505553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646E4949-545F-40CA-90AA-78DBCE7E94CD}"/>
              </a:ext>
            </a:extLst>
          </p:cNvPr>
          <p:cNvSpPr/>
          <p:nvPr/>
        </p:nvSpPr>
        <p:spPr>
          <a:xfrm>
            <a:off x="7239680" y="4505553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DA7D5A3B-5CB3-499C-B0C4-F2EF2FFEE767}"/>
              </a:ext>
            </a:extLst>
          </p:cNvPr>
          <p:cNvSpPr/>
          <p:nvPr/>
        </p:nvSpPr>
        <p:spPr>
          <a:xfrm>
            <a:off x="3047579" y="459539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EA1BFF43-B7AF-4CD1-A744-F0B26B66D157}"/>
              </a:ext>
            </a:extLst>
          </p:cNvPr>
          <p:cNvSpPr/>
          <p:nvPr/>
        </p:nvSpPr>
        <p:spPr>
          <a:xfrm>
            <a:off x="5087815" y="459539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CA855137-7193-409D-9D4B-0761C97CF34B}"/>
              </a:ext>
            </a:extLst>
          </p:cNvPr>
          <p:cNvSpPr/>
          <p:nvPr/>
        </p:nvSpPr>
        <p:spPr>
          <a:xfrm>
            <a:off x="3127120" y="468055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4DE2E0FD-AC36-4252-8B98-EE3E1B3A5B18}"/>
              </a:ext>
            </a:extLst>
          </p:cNvPr>
          <p:cNvSpPr/>
          <p:nvPr/>
        </p:nvSpPr>
        <p:spPr>
          <a:xfrm>
            <a:off x="4068103" y="468055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26A3DECA-1160-4E63-AFE9-CABAF6185D33}"/>
              </a:ext>
            </a:extLst>
          </p:cNvPr>
          <p:cNvSpPr/>
          <p:nvPr/>
        </p:nvSpPr>
        <p:spPr>
          <a:xfrm>
            <a:off x="3202453" y="474869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A9340847-8128-42D7-8196-02DB729037B1}"/>
              </a:ext>
            </a:extLst>
          </p:cNvPr>
          <p:cNvSpPr/>
          <p:nvPr/>
        </p:nvSpPr>
        <p:spPr>
          <a:xfrm>
            <a:off x="3594569" y="474869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9528F903-2049-4504-A696-87902FC20133}"/>
              </a:ext>
            </a:extLst>
          </p:cNvPr>
          <p:cNvSpPr/>
          <p:nvPr/>
        </p:nvSpPr>
        <p:spPr>
          <a:xfrm>
            <a:off x="4146004" y="474676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6DB80F1D-97CE-4B26-B374-FF6B9BD48CD9}"/>
              </a:ext>
            </a:extLst>
          </p:cNvPr>
          <p:cNvSpPr/>
          <p:nvPr/>
        </p:nvSpPr>
        <p:spPr>
          <a:xfrm>
            <a:off x="4538119" y="474676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44E4A8FC-0E37-4762-B352-B9D3B39B282D}"/>
              </a:ext>
            </a:extLst>
          </p:cNvPr>
          <p:cNvSpPr/>
          <p:nvPr/>
        </p:nvSpPr>
        <p:spPr>
          <a:xfrm>
            <a:off x="5147333" y="467863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7EEBC8AF-DB29-46BA-8A55-7299AF2A4567}"/>
              </a:ext>
            </a:extLst>
          </p:cNvPr>
          <p:cNvSpPr/>
          <p:nvPr/>
        </p:nvSpPr>
        <p:spPr>
          <a:xfrm>
            <a:off x="6088316" y="467863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6691133E-5C91-4025-A28C-A278AC377EA9}"/>
              </a:ext>
            </a:extLst>
          </p:cNvPr>
          <p:cNvSpPr/>
          <p:nvPr/>
        </p:nvSpPr>
        <p:spPr>
          <a:xfrm>
            <a:off x="5222667" y="474676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6BA7C472-B24C-4F2B-AFF9-BA73922ADB3F}"/>
              </a:ext>
            </a:extLst>
          </p:cNvPr>
          <p:cNvSpPr/>
          <p:nvPr/>
        </p:nvSpPr>
        <p:spPr>
          <a:xfrm>
            <a:off x="5614782" y="474676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4F73D557-7FB6-48F4-8C55-3BC740C9310B}"/>
              </a:ext>
            </a:extLst>
          </p:cNvPr>
          <p:cNvSpPr/>
          <p:nvPr/>
        </p:nvSpPr>
        <p:spPr>
          <a:xfrm>
            <a:off x="6166217" y="474484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0BF908CB-C5AA-4C44-A79E-CA9DA1B2F27C}"/>
              </a:ext>
            </a:extLst>
          </p:cNvPr>
          <p:cNvSpPr/>
          <p:nvPr/>
        </p:nvSpPr>
        <p:spPr>
          <a:xfrm>
            <a:off x="6558332" y="474484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18E2C1D-C059-4FDA-A3AC-E132C53E4DE3}"/>
              </a:ext>
            </a:extLst>
          </p:cNvPr>
          <p:cNvSpPr/>
          <p:nvPr/>
        </p:nvSpPr>
        <p:spPr>
          <a:xfrm>
            <a:off x="7351309" y="460290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966B2A7C-15FD-4AB7-B4E9-7BF7AC53E770}"/>
              </a:ext>
            </a:extLst>
          </p:cNvPr>
          <p:cNvSpPr/>
          <p:nvPr/>
        </p:nvSpPr>
        <p:spPr>
          <a:xfrm>
            <a:off x="9391545" y="460290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864B0DCE-20AD-4977-9D3A-7718CEFAEAD3}"/>
              </a:ext>
            </a:extLst>
          </p:cNvPr>
          <p:cNvSpPr/>
          <p:nvPr/>
        </p:nvSpPr>
        <p:spPr>
          <a:xfrm>
            <a:off x="7430850" y="468806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4038AE7E-6097-406A-8118-EF304CEDF2FF}"/>
              </a:ext>
            </a:extLst>
          </p:cNvPr>
          <p:cNvSpPr/>
          <p:nvPr/>
        </p:nvSpPr>
        <p:spPr>
          <a:xfrm>
            <a:off x="8371832" y="468806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895051F6-5F41-4957-9B0F-0C587DD84F14}"/>
              </a:ext>
            </a:extLst>
          </p:cNvPr>
          <p:cNvSpPr/>
          <p:nvPr/>
        </p:nvSpPr>
        <p:spPr>
          <a:xfrm>
            <a:off x="7506183" y="475620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5FB63A3-6CF5-4285-96AC-F65D100DEB08}"/>
              </a:ext>
            </a:extLst>
          </p:cNvPr>
          <p:cNvSpPr/>
          <p:nvPr/>
        </p:nvSpPr>
        <p:spPr>
          <a:xfrm>
            <a:off x="7898299" y="475620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E227265-0E9B-4B1C-84B1-B594C461909F}"/>
              </a:ext>
            </a:extLst>
          </p:cNvPr>
          <p:cNvSpPr/>
          <p:nvPr/>
        </p:nvSpPr>
        <p:spPr>
          <a:xfrm>
            <a:off x="8449734" y="475428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7ECF238-BBA1-47EA-86BC-214C25AB973E}"/>
              </a:ext>
            </a:extLst>
          </p:cNvPr>
          <p:cNvSpPr/>
          <p:nvPr/>
        </p:nvSpPr>
        <p:spPr>
          <a:xfrm>
            <a:off x="8841849" y="475428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C905B8-E654-41E7-A682-C541AD6AAD4A}"/>
              </a:ext>
            </a:extLst>
          </p:cNvPr>
          <p:cNvSpPr/>
          <p:nvPr/>
        </p:nvSpPr>
        <p:spPr>
          <a:xfrm>
            <a:off x="9451063" y="468614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3719C17-5EA9-462B-808A-E79C0D263558}"/>
              </a:ext>
            </a:extLst>
          </p:cNvPr>
          <p:cNvSpPr/>
          <p:nvPr/>
        </p:nvSpPr>
        <p:spPr>
          <a:xfrm>
            <a:off x="10392045" y="468614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FF429D2-8B0B-4EDA-830F-1DDFFE84D299}"/>
              </a:ext>
            </a:extLst>
          </p:cNvPr>
          <p:cNvSpPr/>
          <p:nvPr/>
        </p:nvSpPr>
        <p:spPr>
          <a:xfrm>
            <a:off x="9526396" y="475428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7FA742A-E488-4FF9-8542-A2D8E331044B}"/>
              </a:ext>
            </a:extLst>
          </p:cNvPr>
          <p:cNvSpPr/>
          <p:nvPr/>
        </p:nvSpPr>
        <p:spPr>
          <a:xfrm>
            <a:off x="9918512" y="475428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12BECF7-6697-4A1E-B214-C62056042539}"/>
              </a:ext>
            </a:extLst>
          </p:cNvPr>
          <p:cNvSpPr/>
          <p:nvPr/>
        </p:nvSpPr>
        <p:spPr>
          <a:xfrm>
            <a:off x="10469947" y="475235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DDEB0F7-72D4-4F46-8C15-10B4636902F5}"/>
              </a:ext>
            </a:extLst>
          </p:cNvPr>
          <p:cNvSpPr/>
          <p:nvPr/>
        </p:nvSpPr>
        <p:spPr>
          <a:xfrm>
            <a:off x="10862062" y="475235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495164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-80786" y="1423351"/>
            <a:ext cx="9918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col = col.transpose(0, 4, 5, 1, 2, 3).reshape(N*out_h*out_w, -1)</a:t>
            </a: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F2D49C15-7279-4C9C-AEDB-0F4537F9FB0F}"/>
              </a:ext>
            </a:extLst>
          </p:cNvPr>
          <p:cNvSpPr txBox="1"/>
          <p:nvPr/>
        </p:nvSpPr>
        <p:spPr>
          <a:xfrm>
            <a:off x="521260" y="959462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701C451E-2B2F-4718-AA27-34E0D99516F0}"/>
              </a:ext>
            </a:extLst>
          </p:cNvPr>
          <p:cNvSpPr/>
          <p:nvPr/>
        </p:nvSpPr>
        <p:spPr>
          <a:xfrm>
            <a:off x="735090" y="2899296"/>
            <a:ext cx="8970807" cy="11998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직사각형 7180">
            <a:extLst>
              <a:ext uri="{FF2B5EF4-FFF2-40B4-BE49-F238E27FC236}">
                <a16:creationId xmlns:a16="http://schemas.microsoft.com/office/drawing/2014/main" id="{F229CB23-FB1B-4404-92E0-36613F09B2EE}"/>
              </a:ext>
            </a:extLst>
          </p:cNvPr>
          <p:cNvSpPr/>
          <p:nvPr/>
        </p:nvSpPr>
        <p:spPr>
          <a:xfrm>
            <a:off x="820256" y="2978784"/>
            <a:ext cx="8794797" cy="1023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52D4B2E1-3A78-45DD-B298-FC9D3BAC1ACF}"/>
              </a:ext>
            </a:extLst>
          </p:cNvPr>
          <p:cNvSpPr/>
          <p:nvPr/>
        </p:nvSpPr>
        <p:spPr>
          <a:xfrm>
            <a:off x="922428" y="3068624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646E4949-545F-40CA-90AA-78DBCE7E94CD}"/>
              </a:ext>
            </a:extLst>
          </p:cNvPr>
          <p:cNvSpPr/>
          <p:nvPr/>
        </p:nvSpPr>
        <p:spPr>
          <a:xfrm>
            <a:off x="5226157" y="3068624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DA7D5A3B-5CB3-499C-B0C4-F2EF2FFEE767}"/>
              </a:ext>
            </a:extLst>
          </p:cNvPr>
          <p:cNvSpPr/>
          <p:nvPr/>
        </p:nvSpPr>
        <p:spPr>
          <a:xfrm>
            <a:off x="1034056" y="315846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EA1BFF43-B7AF-4CD1-A744-F0B26B66D157}"/>
              </a:ext>
            </a:extLst>
          </p:cNvPr>
          <p:cNvSpPr/>
          <p:nvPr/>
        </p:nvSpPr>
        <p:spPr>
          <a:xfrm>
            <a:off x="3074292" y="315846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CA855137-7193-409D-9D4B-0761C97CF34B}"/>
              </a:ext>
            </a:extLst>
          </p:cNvPr>
          <p:cNvSpPr/>
          <p:nvPr/>
        </p:nvSpPr>
        <p:spPr>
          <a:xfrm>
            <a:off x="1113597" y="324362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4DE2E0FD-AC36-4252-8B98-EE3E1B3A5B18}"/>
              </a:ext>
            </a:extLst>
          </p:cNvPr>
          <p:cNvSpPr/>
          <p:nvPr/>
        </p:nvSpPr>
        <p:spPr>
          <a:xfrm>
            <a:off x="2054580" y="324362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26A3DECA-1160-4E63-AFE9-CABAF6185D33}"/>
              </a:ext>
            </a:extLst>
          </p:cNvPr>
          <p:cNvSpPr/>
          <p:nvPr/>
        </p:nvSpPr>
        <p:spPr>
          <a:xfrm>
            <a:off x="1188930" y="331176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A9340847-8128-42D7-8196-02DB729037B1}"/>
              </a:ext>
            </a:extLst>
          </p:cNvPr>
          <p:cNvSpPr/>
          <p:nvPr/>
        </p:nvSpPr>
        <p:spPr>
          <a:xfrm>
            <a:off x="1581046" y="331176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9528F903-2049-4504-A696-87902FC20133}"/>
              </a:ext>
            </a:extLst>
          </p:cNvPr>
          <p:cNvSpPr/>
          <p:nvPr/>
        </p:nvSpPr>
        <p:spPr>
          <a:xfrm>
            <a:off x="2132481" y="330984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6DB80F1D-97CE-4B26-B374-FF6B9BD48CD9}"/>
              </a:ext>
            </a:extLst>
          </p:cNvPr>
          <p:cNvSpPr/>
          <p:nvPr/>
        </p:nvSpPr>
        <p:spPr>
          <a:xfrm>
            <a:off x="2524596" y="330984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44E4A8FC-0E37-4762-B352-B9D3B39B282D}"/>
              </a:ext>
            </a:extLst>
          </p:cNvPr>
          <p:cNvSpPr/>
          <p:nvPr/>
        </p:nvSpPr>
        <p:spPr>
          <a:xfrm>
            <a:off x="3133810" y="324170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7EEBC8AF-DB29-46BA-8A55-7299AF2A4567}"/>
              </a:ext>
            </a:extLst>
          </p:cNvPr>
          <p:cNvSpPr/>
          <p:nvPr/>
        </p:nvSpPr>
        <p:spPr>
          <a:xfrm>
            <a:off x="4074793" y="324170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6691133E-5C91-4025-A28C-A278AC377EA9}"/>
              </a:ext>
            </a:extLst>
          </p:cNvPr>
          <p:cNvSpPr/>
          <p:nvPr/>
        </p:nvSpPr>
        <p:spPr>
          <a:xfrm>
            <a:off x="3209144" y="330984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6BA7C472-B24C-4F2B-AFF9-BA73922ADB3F}"/>
              </a:ext>
            </a:extLst>
          </p:cNvPr>
          <p:cNvSpPr/>
          <p:nvPr/>
        </p:nvSpPr>
        <p:spPr>
          <a:xfrm>
            <a:off x="3601259" y="330984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4F73D557-7FB6-48F4-8C55-3BC740C9310B}"/>
              </a:ext>
            </a:extLst>
          </p:cNvPr>
          <p:cNvSpPr/>
          <p:nvPr/>
        </p:nvSpPr>
        <p:spPr>
          <a:xfrm>
            <a:off x="4152694" y="330791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0BF908CB-C5AA-4C44-A79E-CA9DA1B2F27C}"/>
              </a:ext>
            </a:extLst>
          </p:cNvPr>
          <p:cNvSpPr/>
          <p:nvPr/>
        </p:nvSpPr>
        <p:spPr>
          <a:xfrm>
            <a:off x="4544809" y="330791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18E2C1D-C059-4FDA-A3AC-E132C53E4DE3}"/>
              </a:ext>
            </a:extLst>
          </p:cNvPr>
          <p:cNvSpPr/>
          <p:nvPr/>
        </p:nvSpPr>
        <p:spPr>
          <a:xfrm>
            <a:off x="5337786" y="3165974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966B2A7C-15FD-4AB7-B4E9-7BF7AC53E770}"/>
              </a:ext>
            </a:extLst>
          </p:cNvPr>
          <p:cNvSpPr/>
          <p:nvPr/>
        </p:nvSpPr>
        <p:spPr>
          <a:xfrm>
            <a:off x="7378022" y="3165974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864B0DCE-20AD-4977-9D3A-7718CEFAEAD3}"/>
              </a:ext>
            </a:extLst>
          </p:cNvPr>
          <p:cNvSpPr/>
          <p:nvPr/>
        </p:nvSpPr>
        <p:spPr>
          <a:xfrm>
            <a:off x="5417327" y="3251140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4038AE7E-6097-406A-8118-EF304CEDF2FF}"/>
              </a:ext>
            </a:extLst>
          </p:cNvPr>
          <p:cNvSpPr/>
          <p:nvPr/>
        </p:nvSpPr>
        <p:spPr>
          <a:xfrm>
            <a:off x="6358309" y="3251140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895051F6-5F41-4957-9B0F-0C587DD84F14}"/>
              </a:ext>
            </a:extLst>
          </p:cNvPr>
          <p:cNvSpPr/>
          <p:nvPr/>
        </p:nvSpPr>
        <p:spPr>
          <a:xfrm>
            <a:off x="5492660" y="3319273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5FB63A3-6CF5-4285-96AC-F65D100DEB08}"/>
              </a:ext>
            </a:extLst>
          </p:cNvPr>
          <p:cNvSpPr/>
          <p:nvPr/>
        </p:nvSpPr>
        <p:spPr>
          <a:xfrm>
            <a:off x="5884776" y="3319273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E227265-0E9B-4B1C-84B1-B594C461909F}"/>
              </a:ext>
            </a:extLst>
          </p:cNvPr>
          <p:cNvSpPr/>
          <p:nvPr/>
        </p:nvSpPr>
        <p:spPr>
          <a:xfrm>
            <a:off x="6436211" y="331735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7ECF238-BBA1-47EA-86BC-214C25AB973E}"/>
              </a:ext>
            </a:extLst>
          </p:cNvPr>
          <p:cNvSpPr/>
          <p:nvPr/>
        </p:nvSpPr>
        <p:spPr>
          <a:xfrm>
            <a:off x="6828326" y="331735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C905B8-E654-41E7-A682-C541AD6AAD4A}"/>
              </a:ext>
            </a:extLst>
          </p:cNvPr>
          <p:cNvSpPr/>
          <p:nvPr/>
        </p:nvSpPr>
        <p:spPr>
          <a:xfrm>
            <a:off x="7437540" y="324921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3719C17-5EA9-462B-808A-E79C0D263558}"/>
              </a:ext>
            </a:extLst>
          </p:cNvPr>
          <p:cNvSpPr/>
          <p:nvPr/>
        </p:nvSpPr>
        <p:spPr>
          <a:xfrm>
            <a:off x="8378522" y="324921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FF429D2-8B0B-4EDA-830F-1DDFFE84D299}"/>
              </a:ext>
            </a:extLst>
          </p:cNvPr>
          <p:cNvSpPr/>
          <p:nvPr/>
        </p:nvSpPr>
        <p:spPr>
          <a:xfrm>
            <a:off x="7512873" y="331735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7FA742A-E488-4FF9-8542-A2D8E331044B}"/>
              </a:ext>
            </a:extLst>
          </p:cNvPr>
          <p:cNvSpPr/>
          <p:nvPr/>
        </p:nvSpPr>
        <p:spPr>
          <a:xfrm>
            <a:off x="7904989" y="331735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12BECF7-6697-4A1E-B214-C62056042539}"/>
              </a:ext>
            </a:extLst>
          </p:cNvPr>
          <p:cNvSpPr/>
          <p:nvPr/>
        </p:nvSpPr>
        <p:spPr>
          <a:xfrm>
            <a:off x="8456424" y="331542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DDEB0F7-72D4-4F46-8C15-10B4636902F5}"/>
              </a:ext>
            </a:extLst>
          </p:cNvPr>
          <p:cNvSpPr/>
          <p:nvPr/>
        </p:nvSpPr>
        <p:spPr>
          <a:xfrm>
            <a:off x="8848539" y="331542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AACA12-0ED1-49E7-826D-A6229B43A9D0}"/>
              </a:ext>
            </a:extLst>
          </p:cNvPr>
          <p:cNvSpPr txBox="1"/>
          <p:nvPr/>
        </p:nvSpPr>
        <p:spPr>
          <a:xfrm>
            <a:off x="521260" y="1824378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D295C9-17FB-429A-9D5E-13E22972BD78}"/>
              </a:ext>
            </a:extLst>
          </p:cNvPr>
          <p:cNvSpPr/>
          <p:nvPr/>
        </p:nvSpPr>
        <p:spPr>
          <a:xfrm>
            <a:off x="74247" y="4610312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2FC4B54-5700-49B1-8CA0-9E809BDC15E2}"/>
              </a:ext>
            </a:extLst>
          </p:cNvPr>
          <p:cNvSpPr/>
          <p:nvPr/>
        </p:nvSpPr>
        <p:spPr>
          <a:xfrm>
            <a:off x="165687" y="4695656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C665E7-7D1C-4D6D-97BA-823D6F3301C4}"/>
              </a:ext>
            </a:extLst>
          </p:cNvPr>
          <p:cNvSpPr/>
          <p:nvPr/>
        </p:nvSpPr>
        <p:spPr>
          <a:xfrm>
            <a:off x="4877895" y="4695656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070022A-3B7F-4C55-9BE8-F87A4EEBECA6}"/>
              </a:ext>
            </a:extLst>
          </p:cNvPr>
          <p:cNvSpPr/>
          <p:nvPr/>
        </p:nvSpPr>
        <p:spPr>
          <a:xfrm>
            <a:off x="257127" y="4793837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F9C6364-33BC-4FEA-8A72-764CCCEF1724}"/>
              </a:ext>
            </a:extLst>
          </p:cNvPr>
          <p:cNvSpPr/>
          <p:nvPr/>
        </p:nvSpPr>
        <p:spPr>
          <a:xfrm>
            <a:off x="2528676" y="4793837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1A444CE-025D-4BB4-A400-5488EC8E9643}"/>
              </a:ext>
            </a:extLst>
          </p:cNvPr>
          <p:cNvSpPr/>
          <p:nvPr/>
        </p:nvSpPr>
        <p:spPr>
          <a:xfrm>
            <a:off x="334797" y="4857381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660DC6F-54B4-4085-A3FA-D7F74A5EE553}"/>
              </a:ext>
            </a:extLst>
          </p:cNvPr>
          <p:cNvSpPr/>
          <p:nvPr/>
        </p:nvSpPr>
        <p:spPr>
          <a:xfrm>
            <a:off x="403626" y="4946988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BE80DB9-144D-46AA-8B70-F954AC8055DC}"/>
              </a:ext>
            </a:extLst>
          </p:cNvPr>
          <p:cNvSpPr/>
          <p:nvPr/>
        </p:nvSpPr>
        <p:spPr>
          <a:xfrm>
            <a:off x="1396463" y="4946988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5D9D51D-610D-4508-95A6-932E18CE5E83}"/>
              </a:ext>
            </a:extLst>
          </p:cNvPr>
          <p:cNvSpPr/>
          <p:nvPr/>
        </p:nvSpPr>
        <p:spPr>
          <a:xfrm>
            <a:off x="483111" y="502932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00F28E3-D893-43F5-98FC-59A1324C04B9}"/>
              </a:ext>
            </a:extLst>
          </p:cNvPr>
          <p:cNvSpPr/>
          <p:nvPr/>
        </p:nvSpPr>
        <p:spPr>
          <a:xfrm>
            <a:off x="896834" y="502932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5592A15-7A6C-4748-839B-3BA6FB0E3D9D}"/>
              </a:ext>
            </a:extLst>
          </p:cNvPr>
          <p:cNvSpPr/>
          <p:nvPr/>
        </p:nvSpPr>
        <p:spPr>
          <a:xfrm>
            <a:off x="1478657" y="502700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4CE2E8-556A-435D-A24A-F3EC0D5F4AAB}"/>
              </a:ext>
            </a:extLst>
          </p:cNvPr>
          <p:cNvSpPr/>
          <p:nvPr/>
        </p:nvSpPr>
        <p:spPr>
          <a:xfrm>
            <a:off x="1892380" y="502700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09F4F85-CBFC-4101-B5AC-39A77D1300F1}"/>
              </a:ext>
            </a:extLst>
          </p:cNvPr>
          <p:cNvSpPr/>
          <p:nvPr/>
        </p:nvSpPr>
        <p:spPr>
          <a:xfrm>
            <a:off x="2618946" y="4868582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78744AD-F844-44C4-AFA4-6B6E3DDED014}"/>
              </a:ext>
            </a:extLst>
          </p:cNvPr>
          <p:cNvSpPr/>
          <p:nvPr/>
        </p:nvSpPr>
        <p:spPr>
          <a:xfrm>
            <a:off x="2687775" y="4958189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2F6E4BA-57C5-41E7-AB12-FE9703755008}"/>
              </a:ext>
            </a:extLst>
          </p:cNvPr>
          <p:cNvSpPr/>
          <p:nvPr/>
        </p:nvSpPr>
        <p:spPr>
          <a:xfrm>
            <a:off x="3680612" y="4958189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8E15A6B-8451-4664-975F-024ABB400DDB}"/>
              </a:ext>
            </a:extLst>
          </p:cNvPr>
          <p:cNvSpPr/>
          <p:nvPr/>
        </p:nvSpPr>
        <p:spPr>
          <a:xfrm>
            <a:off x="2767260" y="504052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3E95B5D-C1DE-4A30-B81F-A8B16A15913B}"/>
              </a:ext>
            </a:extLst>
          </p:cNvPr>
          <p:cNvSpPr/>
          <p:nvPr/>
        </p:nvSpPr>
        <p:spPr>
          <a:xfrm>
            <a:off x="3180983" y="504052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B0E6E9D-CF1B-49E8-895F-267DA73F41BA}"/>
              </a:ext>
            </a:extLst>
          </p:cNvPr>
          <p:cNvSpPr/>
          <p:nvPr/>
        </p:nvSpPr>
        <p:spPr>
          <a:xfrm>
            <a:off x="3762806" y="503820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BDCE351-ED0B-4F8D-9372-840E8002BC93}"/>
              </a:ext>
            </a:extLst>
          </p:cNvPr>
          <p:cNvSpPr/>
          <p:nvPr/>
        </p:nvSpPr>
        <p:spPr>
          <a:xfrm>
            <a:off x="4176529" y="503820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5E39F6C-4A38-44C8-8199-DE937D215CB5}"/>
              </a:ext>
            </a:extLst>
          </p:cNvPr>
          <p:cNvSpPr/>
          <p:nvPr/>
        </p:nvSpPr>
        <p:spPr>
          <a:xfrm>
            <a:off x="4973502" y="4792609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0752B28-D647-4A3E-A2DC-80B9A9857065}"/>
              </a:ext>
            </a:extLst>
          </p:cNvPr>
          <p:cNvSpPr/>
          <p:nvPr/>
        </p:nvSpPr>
        <p:spPr>
          <a:xfrm>
            <a:off x="7245051" y="4792609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C8CD359-DDC2-4DC9-A168-CDFFBF90A0A9}"/>
              </a:ext>
            </a:extLst>
          </p:cNvPr>
          <p:cNvSpPr/>
          <p:nvPr/>
        </p:nvSpPr>
        <p:spPr>
          <a:xfrm>
            <a:off x="5051172" y="4856153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172F7D-9343-4ADF-8B26-5DC8C1D739E3}"/>
              </a:ext>
            </a:extLst>
          </p:cNvPr>
          <p:cNvSpPr/>
          <p:nvPr/>
        </p:nvSpPr>
        <p:spPr>
          <a:xfrm>
            <a:off x="5120001" y="4945760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F1B02B4-3166-4AA5-80B7-E5C49262D74B}"/>
              </a:ext>
            </a:extLst>
          </p:cNvPr>
          <p:cNvSpPr/>
          <p:nvPr/>
        </p:nvSpPr>
        <p:spPr>
          <a:xfrm>
            <a:off x="6112838" y="4945760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706177E-831B-4478-A0B5-1FC53B65238D}"/>
              </a:ext>
            </a:extLst>
          </p:cNvPr>
          <p:cNvSpPr/>
          <p:nvPr/>
        </p:nvSpPr>
        <p:spPr>
          <a:xfrm>
            <a:off x="5199486" y="502809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DED6AF3-4136-4345-972F-DF18F1A781D5}"/>
              </a:ext>
            </a:extLst>
          </p:cNvPr>
          <p:cNvSpPr/>
          <p:nvPr/>
        </p:nvSpPr>
        <p:spPr>
          <a:xfrm>
            <a:off x="5613209" y="502809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507B344-6A3A-49FF-B6FE-348C3016E5D5}"/>
              </a:ext>
            </a:extLst>
          </p:cNvPr>
          <p:cNvSpPr/>
          <p:nvPr/>
        </p:nvSpPr>
        <p:spPr>
          <a:xfrm>
            <a:off x="6195032" y="5025772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CAC110A-1874-4ECE-9B4D-80F7DC06DF1C}"/>
              </a:ext>
            </a:extLst>
          </p:cNvPr>
          <p:cNvSpPr/>
          <p:nvPr/>
        </p:nvSpPr>
        <p:spPr>
          <a:xfrm>
            <a:off x="6608755" y="5025772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AD7ECB4-E43D-4A12-B623-C841D8023C4D}"/>
              </a:ext>
            </a:extLst>
          </p:cNvPr>
          <p:cNvSpPr/>
          <p:nvPr/>
        </p:nvSpPr>
        <p:spPr>
          <a:xfrm>
            <a:off x="7335321" y="4867354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0F52DFE-E3BB-499A-B51E-41DD8919BB9D}"/>
              </a:ext>
            </a:extLst>
          </p:cNvPr>
          <p:cNvSpPr/>
          <p:nvPr/>
        </p:nvSpPr>
        <p:spPr>
          <a:xfrm>
            <a:off x="7404150" y="4956961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86AF1E9-F975-4C94-BD2D-91F7A06D1FB4}"/>
              </a:ext>
            </a:extLst>
          </p:cNvPr>
          <p:cNvSpPr/>
          <p:nvPr/>
        </p:nvSpPr>
        <p:spPr>
          <a:xfrm>
            <a:off x="8396987" y="4956961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F3B0A9A-1C80-46F4-A20F-4435B640A0BE}"/>
              </a:ext>
            </a:extLst>
          </p:cNvPr>
          <p:cNvSpPr/>
          <p:nvPr/>
        </p:nvSpPr>
        <p:spPr>
          <a:xfrm>
            <a:off x="7483635" y="503929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0FD35D9-6D9E-41F9-944D-BD723AFF7703}"/>
              </a:ext>
            </a:extLst>
          </p:cNvPr>
          <p:cNvSpPr/>
          <p:nvPr/>
        </p:nvSpPr>
        <p:spPr>
          <a:xfrm>
            <a:off x="7897358" y="503929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3E40C47-98B1-4E87-9395-BCE89365D9A5}"/>
              </a:ext>
            </a:extLst>
          </p:cNvPr>
          <p:cNvSpPr/>
          <p:nvPr/>
        </p:nvSpPr>
        <p:spPr>
          <a:xfrm>
            <a:off x="8479181" y="503697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22C198A-25F9-480A-BE58-285A0FC697E0}"/>
              </a:ext>
            </a:extLst>
          </p:cNvPr>
          <p:cNvSpPr/>
          <p:nvPr/>
        </p:nvSpPr>
        <p:spPr>
          <a:xfrm>
            <a:off x="8892904" y="503697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E04BB02-FD59-4599-900B-BE975864A770}"/>
              </a:ext>
            </a:extLst>
          </p:cNvPr>
          <p:cNvSpPr/>
          <p:nvPr/>
        </p:nvSpPr>
        <p:spPr>
          <a:xfrm>
            <a:off x="-1326934" y="260863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D5895E-2050-4DF6-9C3A-90AEA3224CA6}"/>
              </a:ext>
            </a:extLst>
          </p:cNvPr>
          <p:cNvSpPr/>
          <p:nvPr/>
        </p:nvSpPr>
        <p:spPr>
          <a:xfrm>
            <a:off x="-898063" y="260863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F87595-801A-4E74-9726-35F60A968A33}"/>
              </a:ext>
            </a:extLst>
          </p:cNvPr>
          <p:cNvSpPr/>
          <p:nvPr/>
        </p:nvSpPr>
        <p:spPr>
          <a:xfrm>
            <a:off x="-469193" y="260863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AB45D2-17D1-4BA6-9B11-F524CEF04AA9}"/>
              </a:ext>
            </a:extLst>
          </p:cNvPr>
          <p:cNvSpPr/>
          <p:nvPr/>
        </p:nvSpPr>
        <p:spPr>
          <a:xfrm>
            <a:off x="-40321" y="260863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03A2A6-BF8B-4505-8FF9-63BE74B0FA1A}"/>
              </a:ext>
            </a:extLst>
          </p:cNvPr>
          <p:cNvSpPr/>
          <p:nvPr/>
        </p:nvSpPr>
        <p:spPr>
          <a:xfrm>
            <a:off x="-1326934" y="303082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3C20C9E-E3D4-469E-8861-09253CC882CB}"/>
              </a:ext>
            </a:extLst>
          </p:cNvPr>
          <p:cNvSpPr/>
          <p:nvPr/>
        </p:nvSpPr>
        <p:spPr>
          <a:xfrm>
            <a:off x="-898063" y="303082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32E94BF-0EF8-4C22-8C98-452C870E2A73}"/>
              </a:ext>
            </a:extLst>
          </p:cNvPr>
          <p:cNvSpPr/>
          <p:nvPr/>
        </p:nvSpPr>
        <p:spPr>
          <a:xfrm>
            <a:off x="-469193" y="303082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9A1172-2BE5-451D-A2B6-96B23B6079B2}"/>
              </a:ext>
            </a:extLst>
          </p:cNvPr>
          <p:cNvSpPr/>
          <p:nvPr/>
        </p:nvSpPr>
        <p:spPr>
          <a:xfrm>
            <a:off x="-40321" y="303082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3D52795-447E-404D-AFCE-EA91D075A1F6}"/>
              </a:ext>
            </a:extLst>
          </p:cNvPr>
          <p:cNvSpPr/>
          <p:nvPr/>
        </p:nvSpPr>
        <p:spPr>
          <a:xfrm>
            <a:off x="-1326934" y="345301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E99A4EF-7B42-456C-A914-0AE783909046}"/>
              </a:ext>
            </a:extLst>
          </p:cNvPr>
          <p:cNvSpPr/>
          <p:nvPr/>
        </p:nvSpPr>
        <p:spPr>
          <a:xfrm>
            <a:off x="-898063" y="345301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A8D701-9EB7-4E3E-AE82-6285CB675700}"/>
              </a:ext>
            </a:extLst>
          </p:cNvPr>
          <p:cNvSpPr/>
          <p:nvPr/>
        </p:nvSpPr>
        <p:spPr>
          <a:xfrm>
            <a:off x="-469193" y="345301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58A71A-F6A3-47DF-AAB8-10AB36A37252}"/>
              </a:ext>
            </a:extLst>
          </p:cNvPr>
          <p:cNvSpPr/>
          <p:nvPr/>
        </p:nvSpPr>
        <p:spPr>
          <a:xfrm>
            <a:off x="-40321" y="345301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9431258-240C-4BCF-96F3-EA2A9EC79179}"/>
              </a:ext>
            </a:extLst>
          </p:cNvPr>
          <p:cNvSpPr/>
          <p:nvPr/>
        </p:nvSpPr>
        <p:spPr>
          <a:xfrm>
            <a:off x="-1326934" y="38752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156C708-4BBD-4DF9-892F-2D99A7884118}"/>
              </a:ext>
            </a:extLst>
          </p:cNvPr>
          <p:cNvSpPr/>
          <p:nvPr/>
        </p:nvSpPr>
        <p:spPr>
          <a:xfrm>
            <a:off x="-898063" y="38752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0BA16E-6A02-4202-A598-EDB0F59DABEE}"/>
              </a:ext>
            </a:extLst>
          </p:cNvPr>
          <p:cNvSpPr/>
          <p:nvPr/>
        </p:nvSpPr>
        <p:spPr>
          <a:xfrm>
            <a:off x="-469193" y="38752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5A1C90-2E99-4D83-9BCA-4B881F87B841}"/>
              </a:ext>
            </a:extLst>
          </p:cNvPr>
          <p:cNvSpPr/>
          <p:nvPr/>
        </p:nvSpPr>
        <p:spPr>
          <a:xfrm>
            <a:off x="-40321" y="38752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BA293BC-9933-458F-ADF3-88FB8C23D421}"/>
              </a:ext>
            </a:extLst>
          </p:cNvPr>
          <p:cNvSpPr/>
          <p:nvPr/>
        </p:nvSpPr>
        <p:spPr>
          <a:xfrm>
            <a:off x="-472582" y="2584620"/>
            <a:ext cx="861132" cy="82036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DF268A-5685-458C-9995-9881570D3F7F}"/>
              </a:ext>
            </a:extLst>
          </p:cNvPr>
          <p:cNvSpPr/>
          <p:nvPr/>
        </p:nvSpPr>
        <p:spPr>
          <a:xfrm>
            <a:off x="10062381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D142901-73CE-4D22-983C-08E7356A3E78}"/>
              </a:ext>
            </a:extLst>
          </p:cNvPr>
          <p:cNvSpPr/>
          <p:nvPr/>
        </p:nvSpPr>
        <p:spPr>
          <a:xfrm>
            <a:off x="10474725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2C0B647-60F3-4C4A-85B4-C2E2EA2F58EC}"/>
              </a:ext>
            </a:extLst>
          </p:cNvPr>
          <p:cNvSpPr/>
          <p:nvPr/>
        </p:nvSpPr>
        <p:spPr>
          <a:xfrm>
            <a:off x="10887069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840FCC1-DE12-4AFE-A760-5B58FC52363D}"/>
              </a:ext>
            </a:extLst>
          </p:cNvPr>
          <p:cNvSpPr/>
          <p:nvPr/>
        </p:nvSpPr>
        <p:spPr>
          <a:xfrm>
            <a:off x="11299413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86FBE8-053F-4757-A650-A4B4D8CBE8F1}"/>
              </a:ext>
            </a:extLst>
          </p:cNvPr>
          <p:cNvSpPr/>
          <p:nvPr/>
        </p:nvSpPr>
        <p:spPr>
          <a:xfrm>
            <a:off x="10062381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A5C9B68-F793-4750-9919-5F3A87439C85}"/>
              </a:ext>
            </a:extLst>
          </p:cNvPr>
          <p:cNvSpPr/>
          <p:nvPr/>
        </p:nvSpPr>
        <p:spPr>
          <a:xfrm>
            <a:off x="10474725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D62C00A-295E-4EFF-BCBB-85C08645C43B}"/>
              </a:ext>
            </a:extLst>
          </p:cNvPr>
          <p:cNvSpPr/>
          <p:nvPr/>
        </p:nvSpPr>
        <p:spPr>
          <a:xfrm>
            <a:off x="10887069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F9112C7-0D4F-4D92-BCF6-6AC6D86B874E}"/>
              </a:ext>
            </a:extLst>
          </p:cNvPr>
          <p:cNvSpPr/>
          <p:nvPr/>
        </p:nvSpPr>
        <p:spPr>
          <a:xfrm>
            <a:off x="11299413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7B3B7C-02FD-4500-A340-A22B7C74249E}"/>
              </a:ext>
            </a:extLst>
          </p:cNvPr>
          <p:cNvSpPr/>
          <p:nvPr/>
        </p:nvSpPr>
        <p:spPr>
          <a:xfrm>
            <a:off x="10062381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7F84273-846B-49C8-B47E-3D7CE0695551}"/>
              </a:ext>
            </a:extLst>
          </p:cNvPr>
          <p:cNvSpPr/>
          <p:nvPr/>
        </p:nvSpPr>
        <p:spPr>
          <a:xfrm>
            <a:off x="10474725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9CAFCB2-95BF-4FE6-9140-C83F85FF3C55}"/>
              </a:ext>
            </a:extLst>
          </p:cNvPr>
          <p:cNvSpPr/>
          <p:nvPr/>
        </p:nvSpPr>
        <p:spPr>
          <a:xfrm>
            <a:off x="10887069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7C9539F-C684-48B1-9E4B-3D58E0491033}"/>
              </a:ext>
            </a:extLst>
          </p:cNvPr>
          <p:cNvSpPr/>
          <p:nvPr/>
        </p:nvSpPr>
        <p:spPr>
          <a:xfrm>
            <a:off x="11299413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0513E87-710D-4806-A4B2-36CE12602DD6}"/>
              </a:ext>
            </a:extLst>
          </p:cNvPr>
          <p:cNvSpPr/>
          <p:nvPr/>
        </p:nvSpPr>
        <p:spPr>
          <a:xfrm>
            <a:off x="10062381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DA0C66-A045-443C-8126-DE7D21B4096D}"/>
              </a:ext>
            </a:extLst>
          </p:cNvPr>
          <p:cNvSpPr/>
          <p:nvPr/>
        </p:nvSpPr>
        <p:spPr>
          <a:xfrm>
            <a:off x="10474725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AA6DE68-45BD-4A5A-8B55-CC31F837C169}"/>
              </a:ext>
            </a:extLst>
          </p:cNvPr>
          <p:cNvSpPr/>
          <p:nvPr/>
        </p:nvSpPr>
        <p:spPr>
          <a:xfrm>
            <a:off x="10887069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946DFA4-E517-4B54-B313-85C97C926866}"/>
              </a:ext>
            </a:extLst>
          </p:cNvPr>
          <p:cNvSpPr/>
          <p:nvPr/>
        </p:nvSpPr>
        <p:spPr>
          <a:xfrm>
            <a:off x="11299413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14360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DF268A-5685-458C-9995-9881570D3F7F}"/>
              </a:ext>
            </a:extLst>
          </p:cNvPr>
          <p:cNvSpPr/>
          <p:nvPr/>
        </p:nvSpPr>
        <p:spPr>
          <a:xfrm>
            <a:off x="775768" y="297660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D142901-73CE-4D22-983C-08E7356A3E78}"/>
              </a:ext>
            </a:extLst>
          </p:cNvPr>
          <p:cNvSpPr/>
          <p:nvPr/>
        </p:nvSpPr>
        <p:spPr>
          <a:xfrm>
            <a:off x="1188112" y="297660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2C0B647-60F3-4C4A-85B4-C2E2EA2F58EC}"/>
              </a:ext>
            </a:extLst>
          </p:cNvPr>
          <p:cNvSpPr/>
          <p:nvPr/>
        </p:nvSpPr>
        <p:spPr>
          <a:xfrm>
            <a:off x="1600456" y="297660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840FCC1-DE12-4AFE-A760-5B58FC52363D}"/>
              </a:ext>
            </a:extLst>
          </p:cNvPr>
          <p:cNvSpPr/>
          <p:nvPr/>
        </p:nvSpPr>
        <p:spPr>
          <a:xfrm>
            <a:off x="2012800" y="297660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86FBE8-053F-4757-A650-A4B4D8CBE8F1}"/>
              </a:ext>
            </a:extLst>
          </p:cNvPr>
          <p:cNvSpPr/>
          <p:nvPr/>
        </p:nvSpPr>
        <p:spPr>
          <a:xfrm>
            <a:off x="775768" y="337263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A5C9B68-F793-4750-9919-5F3A87439C85}"/>
              </a:ext>
            </a:extLst>
          </p:cNvPr>
          <p:cNvSpPr/>
          <p:nvPr/>
        </p:nvSpPr>
        <p:spPr>
          <a:xfrm>
            <a:off x="1188112" y="337263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D62C00A-295E-4EFF-BCBB-85C08645C43B}"/>
              </a:ext>
            </a:extLst>
          </p:cNvPr>
          <p:cNvSpPr/>
          <p:nvPr/>
        </p:nvSpPr>
        <p:spPr>
          <a:xfrm>
            <a:off x="1600456" y="337263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F9112C7-0D4F-4D92-BCF6-6AC6D86B874E}"/>
              </a:ext>
            </a:extLst>
          </p:cNvPr>
          <p:cNvSpPr/>
          <p:nvPr/>
        </p:nvSpPr>
        <p:spPr>
          <a:xfrm>
            <a:off x="2012800" y="337263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7B3B7C-02FD-4500-A340-A22B7C74249E}"/>
              </a:ext>
            </a:extLst>
          </p:cNvPr>
          <p:cNvSpPr/>
          <p:nvPr/>
        </p:nvSpPr>
        <p:spPr>
          <a:xfrm>
            <a:off x="775768" y="376865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7F84273-846B-49C8-B47E-3D7CE0695551}"/>
              </a:ext>
            </a:extLst>
          </p:cNvPr>
          <p:cNvSpPr/>
          <p:nvPr/>
        </p:nvSpPr>
        <p:spPr>
          <a:xfrm>
            <a:off x="1188112" y="376865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9CAFCB2-95BF-4FE6-9140-C83F85FF3C55}"/>
              </a:ext>
            </a:extLst>
          </p:cNvPr>
          <p:cNvSpPr/>
          <p:nvPr/>
        </p:nvSpPr>
        <p:spPr>
          <a:xfrm>
            <a:off x="1600456" y="376865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7C9539F-C684-48B1-9E4B-3D58E0491033}"/>
              </a:ext>
            </a:extLst>
          </p:cNvPr>
          <p:cNvSpPr/>
          <p:nvPr/>
        </p:nvSpPr>
        <p:spPr>
          <a:xfrm>
            <a:off x="2012800" y="376865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0513E87-710D-4806-A4B2-36CE12602DD6}"/>
              </a:ext>
            </a:extLst>
          </p:cNvPr>
          <p:cNvSpPr/>
          <p:nvPr/>
        </p:nvSpPr>
        <p:spPr>
          <a:xfrm>
            <a:off x="775768" y="41646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DA0C66-A045-443C-8126-DE7D21B4096D}"/>
              </a:ext>
            </a:extLst>
          </p:cNvPr>
          <p:cNvSpPr/>
          <p:nvPr/>
        </p:nvSpPr>
        <p:spPr>
          <a:xfrm>
            <a:off x="1188112" y="41646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AA6DE68-45BD-4A5A-8B55-CC31F837C169}"/>
              </a:ext>
            </a:extLst>
          </p:cNvPr>
          <p:cNvSpPr/>
          <p:nvPr/>
        </p:nvSpPr>
        <p:spPr>
          <a:xfrm>
            <a:off x="1600456" y="41646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946DFA4-E517-4B54-B313-85C97C926866}"/>
              </a:ext>
            </a:extLst>
          </p:cNvPr>
          <p:cNvSpPr/>
          <p:nvPr/>
        </p:nvSpPr>
        <p:spPr>
          <a:xfrm>
            <a:off x="2012800" y="41646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85074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arg_max = np.argmax(col, axis=1)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np.max(col, axis=1)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C).transpose(0,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DB2FC1A-7821-480E-8D0B-FBCB91BEDD82}"/>
              </a:ext>
            </a:extLst>
          </p:cNvPr>
          <p:cNvSpPr/>
          <p:nvPr/>
        </p:nvSpPr>
        <p:spPr>
          <a:xfrm>
            <a:off x="775768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5041EE7-86C5-4AF5-8792-6E787C0B551D}"/>
              </a:ext>
            </a:extLst>
          </p:cNvPr>
          <p:cNvSpPr/>
          <p:nvPr/>
        </p:nvSpPr>
        <p:spPr>
          <a:xfrm>
            <a:off x="1188112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8643BC9-EA3F-47E7-BCDE-5D55ABB9A3C7}"/>
              </a:ext>
            </a:extLst>
          </p:cNvPr>
          <p:cNvSpPr/>
          <p:nvPr/>
        </p:nvSpPr>
        <p:spPr>
          <a:xfrm>
            <a:off x="1600456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A4D7251-B92A-4BD1-ADD5-2E31D906C3B2}"/>
              </a:ext>
            </a:extLst>
          </p:cNvPr>
          <p:cNvSpPr/>
          <p:nvPr/>
        </p:nvSpPr>
        <p:spPr>
          <a:xfrm>
            <a:off x="2012800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69B533E-23AE-4644-84DD-A3B7377651FE}"/>
              </a:ext>
            </a:extLst>
          </p:cNvPr>
          <p:cNvSpPr/>
          <p:nvPr/>
        </p:nvSpPr>
        <p:spPr>
          <a:xfrm>
            <a:off x="363424" y="2992923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56EDBCB-8CEA-4F63-A94D-DEC8EFB7EA52}"/>
              </a:ext>
            </a:extLst>
          </p:cNvPr>
          <p:cNvSpPr/>
          <p:nvPr/>
        </p:nvSpPr>
        <p:spPr>
          <a:xfrm>
            <a:off x="363424" y="338894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DC42661-C7EA-4D00-AAB9-72A09F9AAA1E}"/>
              </a:ext>
            </a:extLst>
          </p:cNvPr>
          <p:cNvSpPr/>
          <p:nvPr/>
        </p:nvSpPr>
        <p:spPr>
          <a:xfrm>
            <a:off x="363424" y="3784975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601466D-8FC7-4584-96CB-38C1BB6EBFB8}"/>
              </a:ext>
            </a:extLst>
          </p:cNvPr>
          <p:cNvSpPr/>
          <p:nvPr/>
        </p:nvSpPr>
        <p:spPr>
          <a:xfrm>
            <a:off x="363424" y="418100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7C02A66-0EA7-495E-92B4-4964040677C4}"/>
              </a:ext>
            </a:extLst>
          </p:cNvPr>
          <p:cNvSpPr/>
          <p:nvPr/>
        </p:nvSpPr>
        <p:spPr>
          <a:xfrm>
            <a:off x="3329872" y="30092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7CF87E8-2C2D-46AD-AC6C-22A789969B31}"/>
              </a:ext>
            </a:extLst>
          </p:cNvPr>
          <p:cNvSpPr/>
          <p:nvPr/>
        </p:nvSpPr>
        <p:spPr>
          <a:xfrm>
            <a:off x="3742216" y="30092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90FB24D-2A05-49C2-9492-0120833999CE}"/>
              </a:ext>
            </a:extLst>
          </p:cNvPr>
          <p:cNvSpPr/>
          <p:nvPr/>
        </p:nvSpPr>
        <p:spPr>
          <a:xfrm>
            <a:off x="4154560" y="30085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8FDB3DA3-A3AC-406D-91E8-076BEB743D68}"/>
              </a:ext>
            </a:extLst>
          </p:cNvPr>
          <p:cNvSpPr/>
          <p:nvPr/>
        </p:nvSpPr>
        <p:spPr>
          <a:xfrm>
            <a:off x="4567630" y="30085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FB623DE-09AA-4C7E-8697-1DDB0A6C99D8}"/>
              </a:ext>
            </a:extLst>
          </p:cNvPr>
          <p:cNvSpPr txBox="1"/>
          <p:nvPr/>
        </p:nvSpPr>
        <p:spPr>
          <a:xfrm>
            <a:off x="3193115" y="2537412"/>
            <a:ext cx="2690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self.arg_max (4,) </a:t>
            </a:r>
            <a:endParaRPr lang="ko-KR" altLang="en-US" sz="2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ABCC048-F862-4A94-BA45-8B129A6CD2EB}"/>
              </a:ext>
            </a:extLst>
          </p:cNvPr>
          <p:cNvSpPr/>
          <p:nvPr/>
        </p:nvSpPr>
        <p:spPr>
          <a:xfrm>
            <a:off x="3329872" y="406625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9A7C85C-F0FB-465C-8A9E-DD2726C240D7}"/>
              </a:ext>
            </a:extLst>
          </p:cNvPr>
          <p:cNvSpPr/>
          <p:nvPr/>
        </p:nvSpPr>
        <p:spPr>
          <a:xfrm>
            <a:off x="3742216" y="406625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2574199-FF62-4F4B-9C2C-A180EE10738D}"/>
              </a:ext>
            </a:extLst>
          </p:cNvPr>
          <p:cNvSpPr/>
          <p:nvPr/>
        </p:nvSpPr>
        <p:spPr>
          <a:xfrm>
            <a:off x="4154560" y="40655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B64FD17-E1BE-4248-9069-D7AC02DD7C95}"/>
              </a:ext>
            </a:extLst>
          </p:cNvPr>
          <p:cNvSpPr/>
          <p:nvPr/>
        </p:nvSpPr>
        <p:spPr>
          <a:xfrm>
            <a:off x="4567630" y="40655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36B5EA0-BCCE-470F-B4EB-2E1465BC189E}"/>
              </a:ext>
            </a:extLst>
          </p:cNvPr>
          <p:cNvSpPr txBox="1"/>
          <p:nvPr/>
        </p:nvSpPr>
        <p:spPr>
          <a:xfrm>
            <a:off x="3193115" y="3594425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(4,) </a:t>
            </a:r>
            <a:endParaRPr lang="ko-KR" altLang="en-US" sz="2000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5883975" y="322930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6296319" y="322930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5883975" y="3625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6296319" y="3625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5813833" y="3165999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5736529" y="3111221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5471632" y="414002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629EB53-7B75-456E-A9A9-9F92F9266204}"/>
              </a:ext>
            </a:extLst>
          </p:cNvPr>
          <p:cNvSpPr/>
          <p:nvPr/>
        </p:nvSpPr>
        <p:spPr>
          <a:xfrm>
            <a:off x="7981259" y="277760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B988ABF-136B-42C0-A54D-42E1C1F9485A}"/>
              </a:ext>
            </a:extLst>
          </p:cNvPr>
          <p:cNvSpPr/>
          <p:nvPr/>
        </p:nvSpPr>
        <p:spPr>
          <a:xfrm>
            <a:off x="8410130" y="2777608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CFE1250-B35C-4381-855A-33BE969772C5}"/>
              </a:ext>
            </a:extLst>
          </p:cNvPr>
          <p:cNvSpPr/>
          <p:nvPr/>
        </p:nvSpPr>
        <p:spPr>
          <a:xfrm>
            <a:off x="8839000" y="277760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F8CA9B7-54B5-48D4-805A-40E6E6333E57}"/>
              </a:ext>
            </a:extLst>
          </p:cNvPr>
          <p:cNvSpPr/>
          <p:nvPr/>
        </p:nvSpPr>
        <p:spPr>
          <a:xfrm>
            <a:off x="9267872" y="277760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A02DD32-1942-4829-A552-BACC4136BA86}"/>
              </a:ext>
            </a:extLst>
          </p:cNvPr>
          <p:cNvSpPr/>
          <p:nvPr/>
        </p:nvSpPr>
        <p:spPr>
          <a:xfrm>
            <a:off x="7981259" y="3199798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216013B-1A31-47FA-9E86-505B02C2A611}"/>
              </a:ext>
            </a:extLst>
          </p:cNvPr>
          <p:cNvSpPr/>
          <p:nvPr/>
        </p:nvSpPr>
        <p:spPr>
          <a:xfrm>
            <a:off x="8410130" y="319979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055E9E-FACE-492E-9D4C-1FFE62CC312D}"/>
              </a:ext>
            </a:extLst>
          </p:cNvPr>
          <p:cNvSpPr/>
          <p:nvPr/>
        </p:nvSpPr>
        <p:spPr>
          <a:xfrm>
            <a:off x="8839000" y="319979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AA58EA2-B7E2-4E37-8254-2A8DEF98526D}"/>
              </a:ext>
            </a:extLst>
          </p:cNvPr>
          <p:cNvSpPr/>
          <p:nvPr/>
        </p:nvSpPr>
        <p:spPr>
          <a:xfrm>
            <a:off x="9267872" y="319979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1E166E-5BEF-4090-9C69-9DBA95AEDA96}"/>
              </a:ext>
            </a:extLst>
          </p:cNvPr>
          <p:cNvSpPr/>
          <p:nvPr/>
        </p:nvSpPr>
        <p:spPr>
          <a:xfrm>
            <a:off x="7981259" y="3621987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C6BEE83-420D-446F-ABEB-CB52DCF78AC9}"/>
              </a:ext>
            </a:extLst>
          </p:cNvPr>
          <p:cNvSpPr/>
          <p:nvPr/>
        </p:nvSpPr>
        <p:spPr>
          <a:xfrm>
            <a:off x="8410130" y="362198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6CE935C-61FB-4262-A4DC-3859C200F373}"/>
              </a:ext>
            </a:extLst>
          </p:cNvPr>
          <p:cNvSpPr/>
          <p:nvPr/>
        </p:nvSpPr>
        <p:spPr>
          <a:xfrm>
            <a:off x="8839000" y="362198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B2266D4-1C7E-484A-8EB3-20F9D98DB424}"/>
              </a:ext>
            </a:extLst>
          </p:cNvPr>
          <p:cNvSpPr/>
          <p:nvPr/>
        </p:nvSpPr>
        <p:spPr>
          <a:xfrm>
            <a:off x="9267872" y="362198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656D472-8165-46CC-B829-F74A59D2C575}"/>
              </a:ext>
            </a:extLst>
          </p:cNvPr>
          <p:cNvSpPr/>
          <p:nvPr/>
        </p:nvSpPr>
        <p:spPr>
          <a:xfrm>
            <a:off x="7981259" y="40441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579FE17-3631-4F2D-B3CE-A15C461B1A2B}"/>
              </a:ext>
            </a:extLst>
          </p:cNvPr>
          <p:cNvSpPr/>
          <p:nvPr/>
        </p:nvSpPr>
        <p:spPr>
          <a:xfrm>
            <a:off x="8410130" y="40441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3AEB812-6DBB-4F00-B830-22D79434B65B}"/>
              </a:ext>
            </a:extLst>
          </p:cNvPr>
          <p:cNvSpPr/>
          <p:nvPr/>
        </p:nvSpPr>
        <p:spPr>
          <a:xfrm>
            <a:off x="8839000" y="4044176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F01F5D6-4190-4FE2-85D3-0314BEC26821}"/>
              </a:ext>
            </a:extLst>
          </p:cNvPr>
          <p:cNvSpPr/>
          <p:nvPr/>
        </p:nvSpPr>
        <p:spPr>
          <a:xfrm>
            <a:off x="9267872" y="40441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DE9F5EF-3769-4145-897E-810B674DCEC3}"/>
              </a:ext>
            </a:extLst>
          </p:cNvPr>
          <p:cNvSpPr/>
          <p:nvPr/>
        </p:nvSpPr>
        <p:spPr>
          <a:xfrm>
            <a:off x="5813833" y="5302695"/>
            <a:ext cx="812116" cy="817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372631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882062-17AC-4A30-9805-36143467B70D}"/>
              </a:ext>
            </a:extLst>
          </p:cNvPr>
          <p:cNvSpPr txBox="1"/>
          <p:nvPr/>
        </p:nvSpPr>
        <p:spPr>
          <a:xfrm>
            <a:off x="1055179" y="4560709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61111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BAB8F1-C734-489F-9858-17B2B02A7DB3}"/>
              </a:ext>
            </a:extLst>
          </p:cNvPr>
          <p:cNvSpPr txBox="1"/>
          <p:nvPr/>
        </p:nvSpPr>
        <p:spPr>
          <a:xfrm>
            <a:off x="117446" y="900708"/>
            <a:ext cx="984028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def backward(self, dout):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 2, 3, 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pool_size = self.pool_h * self.pool_w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np.zeros((dout.size, pool_size))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dmax[np.arange(self.arg_max.size), self.arg_max.flatten()] = dout.flatten()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dmax.reshape(dout.shape + (pool_size,))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dcol = dmax.reshape(dmax.shape[0] * dmax.shape[1] * dmax.shape[2], -1)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self.pool_h, self.pool_w, self.stride, self.pad)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808797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 2, 3, 1)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8048334" y="308668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8460678" y="308668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8048334" y="348271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8460678" y="348271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7978192" y="3023386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7900888" y="2968608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7635991" y="3997409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372631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874F26-3B10-4088-B760-95FB5A5CB1B4}"/>
              </a:ext>
            </a:extLst>
          </p:cNvPr>
          <p:cNvSpPr txBox="1"/>
          <p:nvPr/>
        </p:nvSpPr>
        <p:spPr>
          <a:xfrm>
            <a:off x="5246806" y="445907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DE39B-DDBB-45EB-A530-E461B38F17DA}"/>
              </a:ext>
            </a:extLst>
          </p:cNvPr>
          <p:cNvSpPr/>
          <p:nvPr/>
        </p:nvSpPr>
        <p:spPr>
          <a:xfrm>
            <a:off x="1804667" y="2960137"/>
            <a:ext cx="5167618" cy="13009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801C0DF-7545-4ADC-BE86-A25D37D1C8C5}"/>
              </a:ext>
            </a:extLst>
          </p:cNvPr>
          <p:cNvSpPr/>
          <p:nvPr/>
        </p:nvSpPr>
        <p:spPr>
          <a:xfrm>
            <a:off x="1921211" y="3049346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729D4FD-70C3-4D78-8CBA-B3D8F067967E}"/>
              </a:ext>
            </a:extLst>
          </p:cNvPr>
          <p:cNvSpPr/>
          <p:nvPr/>
        </p:nvSpPr>
        <p:spPr>
          <a:xfrm>
            <a:off x="4405333" y="3051326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7E2E94E-F921-4F8D-8CA6-A7045CA4FF89}"/>
              </a:ext>
            </a:extLst>
          </p:cNvPr>
          <p:cNvSpPr/>
          <p:nvPr/>
        </p:nvSpPr>
        <p:spPr>
          <a:xfrm>
            <a:off x="2040241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3830A1-BF6D-4276-A561-1302261144AC}"/>
              </a:ext>
            </a:extLst>
          </p:cNvPr>
          <p:cNvSpPr/>
          <p:nvPr/>
        </p:nvSpPr>
        <p:spPr>
          <a:xfrm>
            <a:off x="3160949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CF21130-CE14-48A5-B408-57D3BDC8D84B}"/>
              </a:ext>
            </a:extLst>
          </p:cNvPr>
          <p:cNvSpPr/>
          <p:nvPr/>
        </p:nvSpPr>
        <p:spPr>
          <a:xfrm>
            <a:off x="4531953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6FC2F9-6D40-41DE-B6C8-83010976A5BD}"/>
              </a:ext>
            </a:extLst>
          </p:cNvPr>
          <p:cNvSpPr/>
          <p:nvPr/>
        </p:nvSpPr>
        <p:spPr>
          <a:xfrm>
            <a:off x="5652661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D9ABB0-FED7-443E-AD80-E4FBE9770F90}"/>
              </a:ext>
            </a:extLst>
          </p:cNvPr>
          <p:cNvSpPr/>
          <p:nvPr/>
        </p:nvSpPr>
        <p:spPr>
          <a:xfrm>
            <a:off x="2156784" y="3260951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1864B8-487C-4B24-B2C3-39783923E6D3}"/>
              </a:ext>
            </a:extLst>
          </p:cNvPr>
          <p:cNvSpPr/>
          <p:nvPr/>
        </p:nvSpPr>
        <p:spPr>
          <a:xfrm>
            <a:off x="3260636" y="3260951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05EF7C-8EF3-4043-8AAE-23A2F64D2EBA}"/>
              </a:ext>
            </a:extLst>
          </p:cNvPr>
          <p:cNvSpPr/>
          <p:nvPr/>
        </p:nvSpPr>
        <p:spPr>
          <a:xfrm>
            <a:off x="4631640" y="3266747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B2EF9F-6CC3-464F-95DA-AEA472D8944C}"/>
              </a:ext>
            </a:extLst>
          </p:cNvPr>
          <p:cNvSpPr/>
          <p:nvPr/>
        </p:nvSpPr>
        <p:spPr>
          <a:xfrm>
            <a:off x="5744758" y="3273001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80677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6811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pool_size = self.pool_h * self.pool_w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 = np.zeros((dout.size, pool_size))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8048334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8460678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8048334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8460678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7978192" y="2662901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7900888" y="2608123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7635991" y="36369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012146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874F26-3B10-4088-B760-95FB5A5CB1B4}"/>
              </a:ext>
            </a:extLst>
          </p:cNvPr>
          <p:cNvSpPr txBox="1"/>
          <p:nvPr/>
        </p:nvSpPr>
        <p:spPr>
          <a:xfrm>
            <a:off x="3976191" y="209239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DE39B-DDBB-45EB-A530-E461B38F17DA}"/>
              </a:ext>
            </a:extLst>
          </p:cNvPr>
          <p:cNvSpPr/>
          <p:nvPr/>
        </p:nvSpPr>
        <p:spPr>
          <a:xfrm>
            <a:off x="1804667" y="2599652"/>
            <a:ext cx="5167618" cy="13009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801C0DF-7545-4ADC-BE86-A25D37D1C8C5}"/>
              </a:ext>
            </a:extLst>
          </p:cNvPr>
          <p:cNvSpPr/>
          <p:nvPr/>
        </p:nvSpPr>
        <p:spPr>
          <a:xfrm>
            <a:off x="1921211" y="268886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729D4FD-70C3-4D78-8CBA-B3D8F067967E}"/>
              </a:ext>
            </a:extLst>
          </p:cNvPr>
          <p:cNvSpPr/>
          <p:nvPr/>
        </p:nvSpPr>
        <p:spPr>
          <a:xfrm>
            <a:off x="4405333" y="269084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7E2E94E-F921-4F8D-8CA6-A7045CA4FF89}"/>
              </a:ext>
            </a:extLst>
          </p:cNvPr>
          <p:cNvSpPr/>
          <p:nvPr/>
        </p:nvSpPr>
        <p:spPr>
          <a:xfrm>
            <a:off x="204024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3830A1-BF6D-4276-A561-1302261144AC}"/>
              </a:ext>
            </a:extLst>
          </p:cNvPr>
          <p:cNvSpPr/>
          <p:nvPr/>
        </p:nvSpPr>
        <p:spPr>
          <a:xfrm>
            <a:off x="3160949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CF21130-CE14-48A5-B408-57D3BDC8D84B}"/>
              </a:ext>
            </a:extLst>
          </p:cNvPr>
          <p:cNvSpPr/>
          <p:nvPr/>
        </p:nvSpPr>
        <p:spPr>
          <a:xfrm>
            <a:off x="4531953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6FC2F9-6D40-41DE-B6C8-83010976A5BD}"/>
              </a:ext>
            </a:extLst>
          </p:cNvPr>
          <p:cNvSpPr/>
          <p:nvPr/>
        </p:nvSpPr>
        <p:spPr>
          <a:xfrm>
            <a:off x="565266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D9ABB0-FED7-443E-AD80-E4FBE9770F90}"/>
              </a:ext>
            </a:extLst>
          </p:cNvPr>
          <p:cNvSpPr/>
          <p:nvPr/>
        </p:nvSpPr>
        <p:spPr>
          <a:xfrm>
            <a:off x="2156784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1864B8-487C-4B24-B2C3-39783923E6D3}"/>
              </a:ext>
            </a:extLst>
          </p:cNvPr>
          <p:cNvSpPr/>
          <p:nvPr/>
        </p:nvSpPr>
        <p:spPr>
          <a:xfrm>
            <a:off x="3260636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05EF7C-8EF3-4043-8AAE-23A2F64D2EBA}"/>
              </a:ext>
            </a:extLst>
          </p:cNvPr>
          <p:cNvSpPr/>
          <p:nvPr/>
        </p:nvSpPr>
        <p:spPr>
          <a:xfrm>
            <a:off x="4631640" y="2906262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B2EF9F-6CC3-464F-95DA-AEA472D8944C}"/>
              </a:ext>
            </a:extLst>
          </p:cNvPr>
          <p:cNvSpPr/>
          <p:nvPr/>
        </p:nvSpPr>
        <p:spPr>
          <a:xfrm>
            <a:off x="5744758" y="291251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1FEDE9A-F00D-4165-8956-708E5E24B958}"/>
              </a:ext>
            </a:extLst>
          </p:cNvPr>
          <p:cNvSpPr/>
          <p:nvPr/>
        </p:nvSpPr>
        <p:spPr>
          <a:xfrm>
            <a:off x="1841087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97DF173-8BDC-44C2-81A6-7829A7EC001E}"/>
              </a:ext>
            </a:extLst>
          </p:cNvPr>
          <p:cNvSpPr/>
          <p:nvPr/>
        </p:nvSpPr>
        <p:spPr>
          <a:xfrm>
            <a:off x="2253431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81D26B-30B9-49F6-911B-330BE6323D49}"/>
              </a:ext>
            </a:extLst>
          </p:cNvPr>
          <p:cNvSpPr/>
          <p:nvPr/>
        </p:nvSpPr>
        <p:spPr>
          <a:xfrm>
            <a:off x="266577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648CA-A17A-489C-90BF-D94333A0B241}"/>
              </a:ext>
            </a:extLst>
          </p:cNvPr>
          <p:cNvSpPr/>
          <p:nvPr/>
        </p:nvSpPr>
        <p:spPr>
          <a:xfrm>
            <a:off x="307884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A29E7-50E3-43E4-A6F2-AFABF8F2B13A}"/>
              </a:ext>
            </a:extLst>
          </p:cNvPr>
          <p:cNvSpPr txBox="1"/>
          <p:nvPr/>
        </p:nvSpPr>
        <p:spPr>
          <a:xfrm>
            <a:off x="1704330" y="4328251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7EEE1A-3F86-4D14-92F6-6A1414E35481}"/>
              </a:ext>
            </a:extLst>
          </p:cNvPr>
          <p:cNvSpPr/>
          <p:nvPr/>
        </p:nvSpPr>
        <p:spPr>
          <a:xfrm>
            <a:off x="1841087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02A611-6FBC-4D54-AB19-ED5290676362}"/>
              </a:ext>
            </a:extLst>
          </p:cNvPr>
          <p:cNvSpPr/>
          <p:nvPr/>
        </p:nvSpPr>
        <p:spPr>
          <a:xfrm>
            <a:off x="2253431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FC9E18-9253-4EAB-82F0-56C304795524}"/>
              </a:ext>
            </a:extLst>
          </p:cNvPr>
          <p:cNvSpPr/>
          <p:nvPr/>
        </p:nvSpPr>
        <p:spPr>
          <a:xfrm>
            <a:off x="266577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F00D2E-B0FD-469C-AA2A-8C71502CEDA1}"/>
              </a:ext>
            </a:extLst>
          </p:cNvPr>
          <p:cNvSpPr/>
          <p:nvPr/>
        </p:nvSpPr>
        <p:spPr>
          <a:xfrm>
            <a:off x="307884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05288B9-19E5-475D-8B67-85378E733086}"/>
              </a:ext>
            </a:extLst>
          </p:cNvPr>
          <p:cNvSpPr/>
          <p:nvPr/>
        </p:nvSpPr>
        <p:spPr>
          <a:xfrm>
            <a:off x="1841087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CC72A44-EAC1-4860-8869-D418DBDBDFCD}"/>
              </a:ext>
            </a:extLst>
          </p:cNvPr>
          <p:cNvSpPr/>
          <p:nvPr/>
        </p:nvSpPr>
        <p:spPr>
          <a:xfrm>
            <a:off x="2253431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FFD01CC-2113-4009-ABC1-AF341AC8E87D}"/>
              </a:ext>
            </a:extLst>
          </p:cNvPr>
          <p:cNvSpPr/>
          <p:nvPr/>
        </p:nvSpPr>
        <p:spPr>
          <a:xfrm>
            <a:off x="266577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ABCF2F3-B404-4C4F-93D0-4730241AEBC4}"/>
              </a:ext>
            </a:extLst>
          </p:cNvPr>
          <p:cNvSpPr/>
          <p:nvPr/>
        </p:nvSpPr>
        <p:spPr>
          <a:xfrm>
            <a:off x="307884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401DBA5-BFF9-4AB5-A8F7-0E2FC5D7098B}"/>
              </a:ext>
            </a:extLst>
          </p:cNvPr>
          <p:cNvSpPr/>
          <p:nvPr/>
        </p:nvSpPr>
        <p:spPr>
          <a:xfrm>
            <a:off x="1841087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70D6BC-E33F-4B85-8C22-451A64D935EB}"/>
              </a:ext>
            </a:extLst>
          </p:cNvPr>
          <p:cNvSpPr/>
          <p:nvPr/>
        </p:nvSpPr>
        <p:spPr>
          <a:xfrm>
            <a:off x="2253431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5DE3EC9-B91E-4A4F-8131-E34DF352CC8C}"/>
              </a:ext>
            </a:extLst>
          </p:cNvPr>
          <p:cNvSpPr/>
          <p:nvPr/>
        </p:nvSpPr>
        <p:spPr>
          <a:xfrm>
            <a:off x="266577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4FD68F-B370-4907-BE51-141DFD816461}"/>
              </a:ext>
            </a:extLst>
          </p:cNvPr>
          <p:cNvSpPr/>
          <p:nvPr/>
        </p:nvSpPr>
        <p:spPr>
          <a:xfrm>
            <a:off x="307884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8C160A-AE8E-475B-8F00-59A41D010A11}"/>
              </a:ext>
            </a:extLst>
          </p:cNvPr>
          <p:cNvSpPr txBox="1"/>
          <p:nvPr/>
        </p:nvSpPr>
        <p:spPr>
          <a:xfrm>
            <a:off x="3260636" y="2175500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981147821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-719512" y="1174901"/>
            <a:ext cx="12928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dmax[np.arange(self.arg_max.size), self.arg_max.flatten()] = dout.flatten()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8048334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8460678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8048334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8460678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7978192" y="2662901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7900888" y="2608123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7635991" y="36369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012146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874F26-3B10-4088-B760-95FB5A5CB1B4}"/>
              </a:ext>
            </a:extLst>
          </p:cNvPr>
          <p:cNvSpPr txBox="1"/>
          <p:nvPr/>
        </p:nvSpPr>
        <p:spPr>
          <a:xfrm>
            <a:off x="3976191" y="209239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DE39B-DDBB-45EB-A530-E461B38F17DA}"/>
              </a:ext>
            </a:extLst>
          </p:cNvPr>
          <p:cNvSpPr/>
          <p:nvPr/>
        </p:nvSpPr>
        <p:spPr>
          <a:xfrm>
            <a:off x="1804667" y="2599652"/>
            <a:ext cx="5167618" cy="13009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801C0DF-7545-4ADC-BE86-A25D37D1C8C5}"/>
              </a:ext>
            </a:extLst>
          </p:cNvPr>
          <p:cNvSpPr/>
          <p:nvPr/>
        </p:nvSpPr>
        <p:spPr>
          <a:xfrm>
            <a:off x="1921211" y="268886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729D4FD-70C3-4D78-8CBA-B3D8F067967E}"/>
              </a:ext>
            </a:extLst>
          </p:cNvPr>
          <p:cNvSpPr/>
          <p:nvPr/>
        </p:nvSpPr>
        <p:spPr>
          <a:xfrm>
            <a:off x="4405333" y="269084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7E2E94E-F921-4F8D-8CA6-A7045CA4FF89}"/>
              </a:ext>
            </a:extLst>
          </p:cNvPr>
          <p:cNvSpPr/>
          <p:nvPr/>
        </p:nvSpPr>
        <p:spPr>
          <a:xfrm>
            <a:off x="204024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3830A1-BF6D-4276-A561-1302261144AC}"/>
              </a:ext>
            </a:extLst>
          </p:cNvPr>
          <p:cNvSpPr/>
          <p:nvPr/>
        </p:nvSpPr>
        <p:spPr>
          <a:xfrm>
            <a:off x="3160949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CF21130-CE14-48A5-B408-57D3BDC8D84B}"/>
              </a:ext>
            </a:extLst>
          </p:cNvPr>
          <p:cNvSpPr/>
          <p:nvPr/>
        </p:nvSpPr>
        <p:spPr>
          <a:xfrm>
            <a:off x="4531953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6FC2F9-6D40-41DE-B6C8-83010976A5BD}"/>
              </a:ext>
            </a:extLst>
          </p:cNvPr>
          <p:cNvSpPr/>
          <p:nvPr/>
        </p:nvSpPr>
        <p:spPr>
          <a:xfrm>
            <a:off x="565266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D9ABB0-FED7-443E-AD80-E4FBE9770F90}"/>
              </a:ext>
            </a:extLst>
          </p:cNvPr>
          <p:cNvSpPr/>
          <p:nvPr/>
        </p:nvSpPr>
        <p:spPr>
          <a:xfrm>
            <a:off x="2156784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1864B8-487C-4B24-B2C3-39783923E6D3}"/>
              </a:ext>
            </a:extLst>
          </p:cNvPr>
          <p:cNvSpPr/>
          <p:nvPr/>
        </p:nvSpPr>
        <p:spPr>
          <a:xfrm>
            <a:off x="3260636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05EF7C-8EF3-4043-8AAE-23A2F64D2EBA}"/>
              </a:ext>
            </a:extLst>
          </p:cNvPr>
          <p:cNvSpPr/>
          <p:nvPr/>
        </p:nvSpPr>
        <p:spPr>
          <a:xfrm>
            <a:off x="4631640" y="2906262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B2EF9F-6CC3-464F-95DA-AEA472D8944C}"/>
              </a:ext>
            </a:extLst>
          </p:cNvPr>
          <p:cNvSpPr/>
          <p:nvPr/>
        </p:nvSpPr>
        <p:spPr>
          <a:xfrm>
            <a:off x="5744758" y="291251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1FEDE9A-F00D-4165-8956-708E5E24B958}"/>
              </a:ext>
            </a:extLst>
          </p:cNvPr>
          <p:cNvSpPr/>
          <p:nvPr/>
        </p:nvSpPr>
        <p:spPr>
          <a:xfrm>
            <a:off x="1841087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97DF173-8BDC-44C2-81A6-7829A7EC001E}"/>
              </a:ext>
            </a:extLst>
          </p:cNvPr>
          <p:cNvSpPr/>
          <p:nvPr/>
        </p:nvSpPr>
        <p:spPr>
          <a:xfrm>
            <a:off x="2253431" y="479935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81D26B-30B9-49F6-911B-330BE6323D49}"/>
              </a:ext>
            </a:extLst>
          </p:cNvPr>
          <p:cNvSpPr/>
          <p:nvPr/>
        </p:nvSpPr>
        <p:spPr>
          <a:xfrm>
            <a:off x="266577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648CA-A17A-489C-90BF-D94333A0B241}"/>
              </a:ext>
            </a:extLst>
          </p:cNvPr>
          <p:cNvSpPr/>
          <p:nvPr/>
        </p:nvSpPr>
        <p:spPr>
          <a:xfrm>
            <a:off x="307884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A29E7-50E3-43E4-A6F2-AFABF8F2B13A}"/>
              </a:ext>
            </a:extLst>
          </p:cNvPr>
          <p:cNvSpPr txBox="1"/>
          <p:nvPr/>
        </p:nvSpPr>
        <p:spPr>
          <a:xfrm>
            <a:off x="1704330" y="4328251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7EEE1A-3F86-4D14-92F6-6A1414E35481}"/>
              </a:ext>
            </a:extLst>
          </p:cNvPr>
          <p:cNvSpPr/>
          <p:nvPr/>
        </p:nvSpPr>
        <p:spPr>
          <a:xfrm>
            <a:off x="1841087" y="5211695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02A611-6FBC-4D54-AB19-ED5290676362}"/>
              </a:ext>
            </a:extLst>
          </p:cNvPr>
          <p:cNvSpPr/>
          <p:nvPr/>
        </p:nvSpPr>
        <p:spPr>
          <a:xfrm>
            <a:off x="2253431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FC9E18-9253-4EAB-82F0-56C304795524}"/>
              </a:ext>
            </a:extLst>
          </p:cNvPr>
          <p:cNvSpPr/>
          <p:nvPr/>
        </p:nvSpPr>
        <p:spPr>
          <a:xfrm>
            <a:off x="266577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F00D2E-B0FD-469C-AA2A-8C71502CEDA1}"/>
              </a:ext>
            </a:extLst>
          </p:cNvPr>
          <p:cNvSpPr/>
          <p:nvPr/>
        </p:nvSpPr>
        <p:spPr>
          <a:xfrm>
            <a:off x="307884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05288B9-19E5-475D-8B67-85378E733086}"/>
              </a:ext>
            </a:extLst>
          </p:cNvPr>
          <p:cNvSpPr/>
          <p:nvPr/>
        </p:nvSpPr>
        <p:spPr>
          <a:xfrm>
            <a:off x="1841087" y="562403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CC72A44-EAC1-4860-8869-D418DBDBDFCD}"/>
              </a:ext>
            </a:extLst>
          </p:cNvPr>
          <p:cNvSpPr/>
          <p:nvPr/>
        </p:nvSpPr>
        <p:spPr>
          <a:xfrm>
            <a:off x="2253431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FFD01CC-2113-4009-ABC1-AF341AC8E87D}"/>
              </a:ext>
            </a:extLst>
          </p:cNvPr>
          <p:cNvSpPr/>
          <p:nvPr/>
        </p:nvSpPr>
        <p:spPr>
          <a:xfrm>
            <a:off x="266577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ABCF2F3-B404-4C4F-93D0-4730241AEBC4}"/>
              </a:ext>
            </a:extLst>
          </p:cNvPr>
          <p:cNvSpPr/>
          <p:nvPr/>
        </p:nvSpPr>
        <p:spPr>
          <a:xfrm>
            <a:off x="307884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401DBA5-BFF9-4AB5-A8F7-0E2FC5D7098B}"/>
              </a:ext>
            </a:extLst>
          </p:cNvPr>
          <p:cNvSpPr/>
          <p:nvPr/>
        </p:nvSpPr>
        <p:spPr>
          <a:xfrm>
            <a:off x="1841087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70D6BC-E33F-4B85-8C22-451A64D935EB}"/>
              </a:ext>
            </a:extLst>
          </p:cNvPr>
          <p:cNvSpPr/>
          <p:nvPr/>
        </p:nvSpPr>
        <p:spPr>
          <a:xfrm>
            <a:off x="2253431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5DE3EC9-B91E-4A4F-8131-E34DF352CC8C}"/>
              </a:ext>
            </a:extLst>
          </p:cNvPr>
          <p:cNvSpPr/>
          <p:nvPr/>
        </p:nvSpPr>
        <p:spPr>
          <a:xfrm>
            <a:off x="2665775" y="603638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4FD68F-B370-4907-BE51-141DFD816461}"/>
              </a:ext>
            </a:extLst>
          </p:cNvPr>
          <p:cNvSpPr/>
          <p:nvPr/>
        </p:nvSpPr>
        <p:spPr>
          <a:xfrm>
            <a:off x="307884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8C160A-AE8E-475B-8F00-59A41D010A11}"/>
              </a:ext>
            </a:extLst>
          </p:cNvPr>
          <p:cNvSpPr txBox="1"/>
          <p:nvPr/>
        </p:nvSpPr>
        <p:spPr>
          <a:xfrm>
            <a:off x="3260636" y="2175500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150DA32-C9D9-4B4A-8FCE-B380D9B7D3BA}"/>
              </a:ext>
            </a:extLst>
          </p:cNvPr>
          <p:cNvSpPr txBox="1"/>
          <p:nvPr/>
        </p:nvSpPr>
        <p:spPr>
          <a:xfrm>
            <a:off x="9584022" y="158752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[1,2,3,4]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4A7201-8FFF-42E0-8DC4-6CC73A05F295}"/>
              </a:ext>
            </a:extLst>
          </p:cNvPr>
          <p:cNvSpPr txBox="1"/>
          <p:nvPr/>
        </p:nvSpPr>
        <p:spPr>
          <a:xfrm>
            <a:off x="1701290" y="157318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[0,1,2,3]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2193902-2EA5-4B2F-8152-C6B2C51F0B7B}"/>
              </a:ext>
            </a:extLst>
          </p:cNvPr>
          <p:cNvSpPr/>
          <p:nvPr/>
        </p:nvSpPr>
        <p:spPr>
          <a:xfrm>
            <a:off x="4395721" y="480008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3E1DF6-52A3-46BB-95FE-41B9ECEC0896}"/>
              </a:ext>
            </a:extLst>
          </p:cNvPr>
          <p:cNvSpPr/>
          <p:nvPr/>
        </p:nvSpPr>
        <p:spPr>
          <a:xfrm>
            <a:off x="4808065" y="480008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527B0CF-8FF4-4F66-B78E-AE3E472A79BB}"/>
              </a:ext>
            </a:extLst>
          </p:cNvPr>
          <p:cNvSpPr/>
          <p:nvPr/>
        </p:nvSpPr>
        <p:spPr>
          <a:xfrm>
            <a:off x="5220409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8572611-1067-4996-B782-A9BD617A3371}"/>
              </a:ext>
            </a:extLst>
          </p:cNvPr>
          <p:cNvSpPr/>
          <p:nvPr/>
        </p:nvSpPr>
        <p:spPr>
          <a:xfrm>
            <a:off x="5633479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E2371D-9773-4CA3-91EA-83B484C4DB9F}"/>
              </a:ext>
            </a:extLst>
          </p:cNvPr>
          <p:cNvSpPr txBox="1"/>
          <p:nvPr/>
        </p:nvSpPr>
        <p:spPr>
          <a:xfrm>
            <a:off x="4258964" y="4328251"/>
            <a:ext cx="2690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self.arg_max (4,) </a:t>
            </a:r>
            <a:endParaRPr lang="ko-KR" altLang="en-US" sz="2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4BE402-F83D-45A0-BE9F-312C5D205721}"/>
              </a:ext>
            </a:extLst>
          </p:cNvPr>
          <p:cNvSpPr txBox="1"/>
          <p:nvPr/>
        </p:nvSpPr>
        <p:spPr>
          <a:xfrm>
            <a:off x="6115319" y="155030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[1,0,0,2]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12432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165951" y="795068"/>
            <a:ext cx="120789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 = dmax.reshape(dout.shape + (pool_size,)) 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               (1,2,2,1)+(4,)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 = dmax.reshape(dmax.shape[0] * dmax.shape[1] * dmax.shape[2], -1)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1      *     2         *    2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9DA58D8-1742-410F-91F7-455214D69E13}"/>
              </a:ext>
            </a:extLst>
          </p:cNvPr>
          <p:cNvSpPr/>
          <p:nvPr/>
        </p:nvSpPr>
        <p:spPr>
          <a:xfrm>
            <a:off x="1457971" y="2971430"/>
            <a:ext cx="11091618" cy="1506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F1C9A4A-312C-4F94-9AFB-345A8DA7E027}"/>
              </a:ext>
            </a:extLst>
          </p:cNvPr>
          <p:cNvSpPr/>
          <p:nvPr/>
        </p:nvSpPr>
        <p:spPr>
          <a:xfrm>
            <a:off x="1572271" y="3071282"/>
            <a:ext cx="5430593" cy="13185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171DE24-2B75-4E3F-BEA2-8E376854881B}"/>
              </a:ext>
            </a:extLst>
          </p:cNvPr>
          <p:cNvSpPr/>
          <p:nvPr/>
        </p:nvSpPr>
        <p:spPr>
          <a:xfrm>
            <a:off x="7002864" y="3071282"/>
            <a:ext cx="5430593" cy="13185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F347375-06F4-4834-821A-67EE6776B2CC}"/>
              </a:ext>
            </a:extLst>
          </p:cNvPr>
          <p:cNvSpPr/>
          <p:nvPr/>
        </p:nvSpPr>
        <p:spPr>
          <a:xfrm>
            <a:off x="1686572" y="3159203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BC30D97-89B3-4B47-BFCA-6384551353D0}"/>
              </a:ext>
            </a:extLst>
          </p:cNvPr>
          <p:cNvSpPr/>
          <p:nvPr/>
        </p:nvSpPr>
        <p:spPr>
          <a:xfrm>
            <a:off x="4285377" y="3159203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7F2E700-7B36-4FE6-80CD-F2228D8BA8E2}"/>
              </a:ext>
            </a:extLst>
          </p:cNvPr>
          <p:cNvSpPr/>
          <p:nvPr/>
        </p:nvSpPr>
        <p:spPr>
          <a:xfrm>
            <a:off x="7117164" y="3160342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B6FEDB6-8393-43BE-A90E-E65ADC5EE46C}"/>
              </a:ext>
            </a:extLst>
          </p:cNvPr>
          <p:cNvSpPr/>
          <p:nvPr/>
        </p:nvSpPr>
        <p:spPr>
          <a:xfrm>
            <a:off x="9715969" y="3160342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3ACB35-7983-4BA8-BC01-4CC87127064F}"/>
              </a:ext>
            </a:extLst>
          </p:cNvPr>
          <p:cNvSpPr/>
          <p:nvPr/>
        </p:nvSpPr>
        <p:spPr>
          <a:xfrm>
            <a:off x="1800873" y="3247124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23A976B-8A91-418D-B6F4-5C5EA454CEDD}"/>
              </a:ext>
            </a:extLst>
          </p:cNvPr>
          <p:cNvSpPr/>
          <p:nvPr/>
        </p:nvSpPr>
        <p:spPr>
          <a:xfrm>
            <a:off x="4402227" y="3236764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6FC68B0-B248-47E6-9386-5E5A387A80AB}"/>
              </a:ext>
            </a:extLst>
          </p:cNvPr>
          <p:cNvSpPr/>
          <p:nvPr/>
        </p:nvSpPr>
        <p:spPr>
          <a:xfrm>
            <a:off x="7232381" y="3236763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86C4F30-66BF-4F85-82B3-48F034B50C82}"/>
              </a:ext>
            </a:extLst>
          </p:cNvPr>
          <p:cNvSpPr/>
          <p:nvPr/>
        </p:nvSpPr>
        <p:spPr>
          <a:xfrm>
            <a:off x="9831186" y="3236762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15195F7-93F5-4CC4-A67B-6FA1CE4F2D15}"/>
              </a:ext>
            </a:extLst>
          </p:cNvPr>
          <p:cNvSpPr/>
          <p:nvPr/>
        </p:nvSpPr>
        <p:spPr>
          <a:xfrm>
            <a:off x="1904748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61631C6-75F2-4BDE-A641-4213A706DBD6}"/>
              </a:ext>
            </a:extLst>
          </p:cNvPr>
          <p:cNvSpPr/>
          <p:nvPr/>
        </p:nvSpPr>
        <p:spPr>
          <a:xfrm>
            <a:off x="2451202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4BED4DD-2D15-4CB7-B408-F229A6E36D5C}"/>
              </a:ext>
            </a:extLst>
          </p:cNvPr>
          <p:cNvSpPr/>
          <p:nvPr/>
        </p:nvSpPr>
        <p:spPr>
          <a:xfrm>
            <a:off x="2997656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5D8C5DA-874E-4015-9B90-6D0ACAED657F}"/>
              </a:ext>
            </a:extLst>
          </p:cNvPr>
          <p:cNvSpPr/>
          <p:nvPr/>
        </p:nvSpPr>
        <p:spPr>
          <a:xfrm>
            <a:off x="3544110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9984910-69BD-482D-887C-A75F33C58B23}"/>
              </a:ext>
            </a:extLst>
          </p:cNvPr>
          <p:cNvSpPr/>
          <p:nvPr/>
        </p:nvSpPr>
        <p:spPr>
          <a:xfrm>
            <a:off x="4493827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015BF64-187B-4CA3-B870-649724EE8C40}"/>
              </a:ext>
            </a:extLst>
          </p:cNvPr>
          <p:cNvSpPr/>
          <p:nvPr/>
        </p:nvSpPr>
        <p:spPr>
          <a:xfrm>
            <a:off x="5040281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61A1228-C48C-4A2C-9E07-CBCFADA4498F}"/>
              </a:ext>
            </a:extLst>
          </p:cNvPr>
          <p:cNvSpPr/>
          <p:nvPr/>
        </p:nvSpPr>
        <p:spPr>
          <a:xfrm>
            <a:off x="5586735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40C7528-8B1D-496D-88DD-C6E42D3765EB}"/>
              </a:ext>
            </a:extLst>
          </p:cNvPr>
          <p:cNvSpPr/>
          <p:nvPr/>
        </p:nvSpPr>
        <p:spPr>
          <a:xfrm>
            <a:off x="6133189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0A95279-8B37-4107-9725-6AD6F1B20F4B}"/>
              </a:ext>
            </a:extLst>
          </p:cNvPr>
          <p:cNvSpPr/>
          <p:nvPr/>
        </p:nvSpPr>
        <p:spPr>
          <a:xfrm>
            <a:off x="7324340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B8C6DFB-EE9B-4400-896D-44046241C332}"/>
              </a:ext>
            </a:extLst>
          </p:cNvPr>
          <p:cNvSpPr/>
          <p:nvPr/>
        </p:nvSpPr>
        <p:spPr>
          <a:xfrm>
            <a:off x="7870794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30AE03E-A8DF-4848-9CB6-F93D470797AA}"/>
              </a:ext>
            </a:extLst>
          </p:cNvPr>
          <p:cNvSpPr/>
          <p:nvPr/>
        </p:nvSpPr>
        <p:spPr>
          <a:xfrm>
            <a:off x="8417248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CA47F00-06D9-401B-A916-5751AFD26618}"/>
              </a:ext>
            </a:extLst>
          </p:cNvPr>
          <p:cNvSpPr/>
          <p:nvPr/>
        </p:nvSpPr>
        <p:spPr>
          <a:xfrm>
            <a:off x="8963702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D10EB56-4115-4252-ADCD-2DE1314BA837}"/>
              </a:ext>
            </a:extLst>
          </p:cNvPr>
          <p:cNvSpPr/>
          <p:nvPr/>
        </p:nvSpPr>
        <p:spPr>
          <a:xfrm>
            <a:off x="9922464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3970715B-9766-4CB8-972E-F9D3F5376602}"/>
              </a:ext>
            </a:extLst>
          </p:cNvPr>
          <p:cNvSpPr/>
          <p:nvPr/>
        </p:nvSpPr>
        <p:spPr>
          <a:xfrm>
            <a:off x="10468918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58AB69B-F5AA-4C67-AAD2-58332617250C}"/>
              </a:ext>
            </a:extLst>
          </p:cNvPr>
          <p:cNvSpPr/>
          <p:nvPr/>
        </p:nvSpPr>
        <p:spPr>
          <a:xfrm>
            <a:off x="11015372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97920DB-8D39-4C24-9995-B77F9697AE1D}"/>
              </a:ext>
            </a:extLst>
          </p:cNvPr>
          <p:cNvSpPr/>
          <p:nvPr/>
        </p:nvSpPr>
        <p:spPr>
          <a:xfrm>
            <a:off x="11561826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1BCE07E-6CF7-49CF-AEB3-75BAEB04B81C}"/>
              </a:ext>
            </a:extLst>
          </p:cNvPr>
          <p:cNvSpPr/>
          <p:nvPr/>
        </p:nvSpPr>
        <p:spPr>
          <a:xfrm>
            <a:off x="-1011773" y="28948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A911323-7850-495F-B678-4715CA687054}"/>
              </a:ext>
            </a:extLst>
          </p:cNvPr>
          <p:cNvSpPr/>
          <p:nvPr/>
        </p:nvSpPr>
        <p:spPr>
          <a:xfrm>
            <a:off x="-599429" y="289488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A3E50F0-AFD7-41A6-8163-33F16A51BB4F}"/>
              </a:ext>
            </a:extLst>
          </p:cNvPr>
          <p:cNvSpPr/>
          <p:nvPr/>
        </p:nvSpPr>
        <p:spPr>
          <a:xfrm>
            <a:off x="-187085" y="28948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604557E-0E4C-4568-86A2-A428F0D84A2B}"/>
              </a:ext>
            </a:extLst>
          </p:cNvPr>
          <p:cNvSpPr/>
          <p:nvPr/>
        </p:nvSpPr>
        <p:spPr>
          <a:xfrm>
            <a:off x="225985" y="28948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42D0F98-3F51-4675-ACD0-A339C721A03F}"/>
              </a:ext>
            </a:extLst>
          </p:cNvPr>
          <p:cNvSpPr txBox="1"/>
          <p:nvPr/>
        </p:nvSpPr>
        <p:spPr>
          <a:xfrm>
            <a:off x="-1119032" y="2520224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146E705-509C-4F7E-AA14-32E32876EC48}"/>
              </a:ext>
            </a:extLst>
          </p:cNvPr>
          <p:cNvSpPr/>
          <p:nvPr/>
        </p:nvSpPr>
        <p:spPr>
          <a:xfrm>
            <a:off x="-1011773" y="3307227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1503B70-4463-4E0F-A58F-14CDE682856C}"/>
              </a:ext>
            </a:extLst>
          </p:cNvPr>
          <p:cNvSpPr/>
          <p:nvPr/>
        </p:nvSpPr>
        <p:spPr>
          <a:xfrm>
            <a:off x="-599429" y="33072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F094C3A-A7BF-4BF6-9CB9-D6306D3B265E}"/>
              </a:ext>
            </a:extLst>
          </p:cNvPr>
          <p:cNvSpPr/>
          <p:nvPr/>
        </p:nvSpPr>
        <p:spPr>
          <a:xfrm>
            <a:off x="-187085" y="33072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9A55102-0818-4479-A0AA-1CBD75541FB2}"/>
              </a:ext>
            </a:extLst>
          </p:cNvPr>
          <p:cNvSpPr/>
          <p:nvPr/>
        </p:nvSpPr>
        <p:spPr>
          <a:xfrm>
            <a:off x="225985" y="33072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3AA8EF0-F1C9-4880-BF61-E3483CB9E4ED}"/>
              </a:ext>
            </a:extLst>
          </p:cNvPr>
          <p:cNvSpPr/>
          <p:nvPr/>
        </p:nvSpPr>
        <p:spPr>
          <a:xfrm>
            <a:off x="-1011773" y="371957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6CD1C9A-90A4-4CC2-88F9-BD791F2C55F5}"/>
              </a:ext>
            </a:extLst>
          </p:cNvPr>
          <p:cNvSpPr/>
          <p:nvPr/>
        </p:nvSpPr>
        <p:spPr>
          <a:xfrm>
            <a:off x="-599429" y="371957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3550E5B3-9E5A-48DB-9308-61A1D44BD2F9}"/>
              </a:ext>
            </a:extLst>
          </p:cNvPr>
          <p:cNvSpPr/>
          <p:nvPr/>
        </p:nvSpPr>
        <p:spPr>
          <a:xfrm>
            <a:off x="-187085" y="371957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2B5BBAC-AC6D-4EEB-8E9C-6BF84130B95F}"/>
              </a:ext>
            </a:extLst>
          </p:cNvPr>
          <p:cNvSpPr/>
          <p:nvPr/>
        </p:nvSpPr>
        <p:spPr>
          <a:xfrm>
            <a:off x="225985" y="371957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08232E1-DDDC-4F76-8BD5-63DAD6AC9F43}"/>
              </a:ext>
            </a:extLst>
          </p:cNvPr>
          <p:cNvSpPr/>
          <p:nvPr/>
        </p:nvSpPr>
        <p:spPr>
          <a:xfrm>
            <a:off x="-1011773" y="413191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6CCC82B-BF62-407A-BA38-CDF3660AFAC6}"/>
              </a:ext>
            </a:extLst>
          </p:cNvPr>
          <p:cNvSpPr/>
          <p:nvPr/>
        </p:nvSpPr>
        <p:spPr>
          <a:xfrm>
            <a:off x="-599429" y="413191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9F161A1A-6CAA-4CFA-8C81-EA7C09D5809C}"/>
              </a:ext>
            </a:extLst>
          </p:cNvPr>
          <p:cNvSpPr/>
          <p:nvPr/>
        </p:nvSpPr>
        <p:spPr>
          <a:xfrm>
            <a:off x="-187085" y="4131915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BF5D2127-F781-4966-B70C-E4AD405BE183}"/>
              </a:ext>
            </a:extLst>
          </p:cNvPr>
          <p:cNvSpPr/>
          <p:nvPr/>
        </p:nvSpPr>
        <p:spPr>
          <a:xfrm>
            <a:off x="225985" y="413191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A85FB45-8A22-4BDE-B582-20B20DE6C3FB}"/>
              </a:ext>
            </a:extLst>
          </p:cNvPr>
          <p:cNvSpPr txBox="1"/>
          <p:nvPr/>
        </p:nvSpPr>
        <p:spPr>
          <a:xfrm>
            <a:off x="1488395" y="2556736"/>
            <a:ext cx="24929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(1,2,2,1,4) </a:t>
            </a:r>
            <a:endParaRPr lang="ko-KR" altLang="en-US" sz="200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90EB7725-961D-4285-853A-C7DD16C1EDD2}"/>
              </a:ext>
            </a:extLst>
          </p:cNvPr>
          <p:cNvSpPr/>
          <p:nvPr/>
        </p:nvSpPr>
        <p:spPr>
          <a:xfrm>
            <a:off x="886470" y="3429000"/>
            <a:ext cx="412344" cy="68955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5EE5AE3-9045-4459-BD95-1855A69CDE9C}"/>
              </a:ext>
            </a:extLst>
          </p:cNvPr>
          <p:cNvSpPr/>
          <p:nvPr/>
        </p:nvSpPr>
        <p:spPr>
          <a:xfrm>
            <a:off x="3462967" y="497208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464B01D-7C97-4573-B44C-E0A122803822}"/>
              </a:ext>
            </a:extLst>
          </p:cNvPr>
          <p:cNvSpPr/>
          <p:nvPr/>
        </p:nvSpPr>
        <p:spPr>
          <a:xfrm>
            <a:off x="3875311" y="4972086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6330ABF-5D2A-4543-B63A-6EDFA943C465}"/>
              </a:ext>
            </a:extLst>
          </p:cNvPr>
          <p:cNvSpPr/>
          <p:nvPr/>
        </p:nvSpPr>
        <p:spPr>
          <a:xfrm>
            <a:off x="4287655" y="497208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0613D3B7-2307-47BA-9BD4-8DA35F956F71}"/>
              </a:ext>
            </a:extLst>
          </p:cNvPr>
          <p:cNvSpPr/>
          <p:nvPr/>
        </p:nvSpPr>
        <p:spPr>
          <a:xfrm>
            <a:off x="4700725" y="497208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F8D50BA5-8480-445C-B12F-F2C460394B97}"/>
              </a:ext>
            </a:extLst>
          </p:cNvPr>
          <p:cNvSpPr/>
          <p:nvPr/>
        </p:nvSpPr>
        <p:spPr>
          <a:xfrm>
            <a:off x="3462967" y="5384430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3D0B11E-BCCC-4954-A29F-CD29DF4A286D}"/>
              </a:ext>
            </a:extLst>
          </p:cNvPr>
          <p:cNvSpPr/>
          <p:nvPr/>
        </p:nvSpPr>
        <p:spPr>
          <a:xfrm>
            <a:off x="3875311" y="53844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A1A6415-9959-4E2E-A92F-5F1EF46823FD}"/>
              </a:ext>
            </a:extLst>
          </p:cNvPr>
          <p:cNvSpPr/>
          <p:nvPr/>
        </p:nvSpPr>
        <p:spPr>
          <a:xfrm>
            <a:off x="4287655" y="53844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906B75B0-5F42-4C75-BFE3-4BC3F77B239B}"/>
              </a:ext>
            </a:extLst>
          </p:cNvPr>
          <p:cNvSpPr/>
          <p:nvPr/>
        </p:nvSpPr>
        <p:spPr>
          <a:xfrm>
            <a:off x="4700725" y="53844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04E30DF-CEED-4377-9E83-F5078C0AA035}"/>
              </a:ext>
            </a:extLst>
          </p:cNvPr>
          <p:cNvSpPr/>
          <p:nvPr/>
        </p:nvSpPr>
        <p:spPr>
          <a:xfrm>
            <a:off x="3462967" y="5796774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EBC7D14-64C8-4FE8-A065-C844B8A57467}"/>
              </a:ext>
            </a:extLst>
          </p:cNvPr>
          <p:cNvSpPr/>
          <p:nvPr/>
        </p:nvSpPr>
        <p:spPr>
          <a:xfrm>
            <a:off x="3875311" y="579677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C82F2B55-D286-4EE6-9191-F0F2053C54ED}"/>
              </a:ext>
            </a:extLst>
          </p:cNvPr>
          <p:cNvSpPr/>
          <p:nvPr/>
        </p:nvSpPr>
        <p:spPr>
          <a:xfrm>
            <a:off x="4287655" y="579677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9922FFE-0358-4F45-A983-2A8C1785CF80}"/>
              </a:ext>
            </a:extLst>
          </p:cNvPr>
          <p:cNvSpPr/>
          <p:nvPr/>
        </p:nvSpPr>
        <p:spPr>
          <a:xfrm>
            <a:off x="4700725" y="579677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E8F6DC4-782A-43BF-B131-13D2D1F55DA9}"/>
              </a:ext>
            </a:extLst>
          </p:cNvPr>
          <p:cNvSpPr/>
          <p:nvPr/>
        </p:nvSpPr>
        <p:spPr>
          <a:xfrm>
            <a:off x="3462967" y="620911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CE1DE67-064E-4EEB-BC33-528E38A2090C}"/>
              </a:ext>
            </a:extLst>
          </p:cNvPr>
          <p:cNvSpPr/>
          <p:nvPr/>
        </p:nvSpPr>
        <p:spPr>
          <a:xfrm>
            <a:off x="3875311" y="620911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B9C64E9-4461-4FCA-A940-B4151B5C8816}"/>
              </a:ext>
            </a:extLst>
          </p:cNvPr>
          <p:cNvSpPr/>
          <p:nvPr/>
        </p:nvSpPr>
        <p:spPr>
          <a:xfrm>
            <a:off x="4287655" y="620911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0ABA4C49-0CBE-4333-A1F9-4448305CE251}"/>
              </a:ext>
            </a:extLst>
          </p:cNvPr>
          <p:cNvSpPr/>
          <p:nvPr/>
        </p:nvSpPr>
        <p:spPr>
          <a:xfrm>
            <a:off x="4700725" y="620911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D1A7C75-4D76-4F2A-95B0-34ED5ADA3B60}"/>
              </a:ext>
            </a:extLst>
          </p:cNvPr>
          <p:cNvSpPr txBox="1"/>
          <p:nvPr/>
        </p:nvSpPr>
        <p:spPr>
          <a:xfrm>
            <a:off x="3323932" y="4568814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(4, 4) 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3123785711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165951" y="795068"/>
            <a:ext cx="13778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self.pool_h, self.pool_w, self.stride, self.pad)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5EE5AE3-9045-4459-BD95-1855A69CDE9C}"/>
              </a:ext>
            </a:extLst>
          </p:cNvPr>
          <p:cNvSpPr/>
          <p:nvPr/>
        </p:nvSpPr>
        <p:spPr>
          <a:xfrm>
            <a:off x="908154" y="48286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464B01D-7C97-4573-B44C-E0A122803822}"/>
              </a:ext>
            </a:extLst>
          </p:cNvPr>
          <p:cNvSpPr/>
          <p:nvPr/>
        </p:nvSpPr>
        <p:spPr>
          <a:xfrm>
            <a:off x="1320498" y="482865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6330ABF-5D2A-4543-B63A-6EDFA943C465}"/>
              </a:ext>
            </a:extLst>
          </p:cNvPr>
          <p:cNvSpPr/>
          <p:nvPr/>
        </p:nvSpPr>
        <p:spPr>
          <a:xfrm>
            <a:off x="1732842" y="48286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0613D3B7-2307-47BA-9BD4-8DA35F956F71}"/>
              </a:ext>
            </a:extLst>
          </p:cNvPr>
          <p:cNvSpPr/>
          <p:nvPr/>
        </p:nvSpPr>
        <p:spPr>
          <a:xfrm>
            <a:off x="2145912" y="48286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F8D50BA5-8480-445C-B12F-F2C460394B97}"/>
              </a:ext>
            </a:extLst>
          </p:cNvPr>
          <p:cNvSpPr/>
          <p:nvPr/>
        </p:nvSpPr>
        <p:spPr>
          <a:xfrm>
            <a:off x="908154" y="5240995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3D0B11E-BCCC-4954-A29F-CD29DF4A286D}"/>
              </a:ext>
            </a:extLst>
          </p:cNvPr>
          <p:cNvSpPr/>
          <p:nvPr/>
        </p:nvSpPr>
        <p:spPr>
          <a:xfrm>
            <a:off x="1320498" y="52409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A1A6415-9959-4E2E-A92F-5F1EF46823FD}"/>
              </a:ext>
            </a:extLst>
          </p:cNvPr>
          <p:cNvSpPr/>
          <p:nvPr/>
        </p:nvSpPr>
        <p:spPr>
          <a:xfrm>
            <a:off x="1732842" y="52409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906B75B0-5F42-4C75-BFE3-4BC3F77B239B}"/>
              </a:ext>
            </a:extLst>
          </p:cNvPr>
          <p:cNvSpPr/>
          <p:nvPr/>
        </p:nvSpPr>
        <p:spPr>
          <a:xfrm>
            <a:off x="2145912" y="52409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04E30DF-CEED-4377-9E83-F5078C0AA035}"/>
              </a:ext>
            </a:extLst>
          </p:cNvPr>
          <p:cNvSpPr/>
          <p:nvPr/>
        </p:nvSpPr>
        <p:spPr>
          <a:xfrm>
            <a:off x="908154" y="565333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EBC7D14-64C8-4FE8-A065-C844B8A57467}"/>
              </a:ext>
            </a:extLst>
          </p:cNvPr>
          <p:cNvSpPr/>
          <p:nvPr/>
        </p:nvSpPr>
        <p:spPr>
          <a:xfrm>
            <a:off x="1320498" y="56533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C82F2B55-D286-4EE6-9191-F0F2053C54ED}"/>
              </a:ext>
            </a:extLst>
          </p:cNvPr>
          <p:cNvSpPr/>
          <p:nvPr/>
        </p:nvSpPr>
        <p:spPr>
          <a:xfrm>
            <a:off x="1732842" y="56533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9922FFE-0358-4F45-A983-2A8C1785CF80}"/>
              </a:ext>
            </a:extLst>
          </p:cNvPr>
          <p:cNvSpPr/>
          <p:nvPr/>
        </p:nvSpPr>
        <p:spPr>
          <a:xfrm>
            <a:off x="2145912" y="56533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E8F6DC4-782A-43BF-B131-13D2D1F55DA9}"/>
              </a:ext>
            </a:extLst>
          </p:cNvPr>
          <p:cNvSpPr/>
          <p:nvPr/>
        </p:nvSpPr>
        <p:spPr>
          <a:xfrm>
            <a:off x="908154" y="60656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CE1DE67-064E-4EEB-BC33-528E38A2090C}"/>
              </a:ext>
            </a:extLst>
          </p:cNvPr>
          <p:cNvSpPr/>
          <p:nvPr/>
        </p:nvSpPr>
        <p:spPr>
          <a:xfrm>
            <a:off x="1320498" y="60656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B9C64E9-4461-4FCA-A940-B4151B5C8816}"/>
              </a:ext>
            </a:extLst>
          </p:cNvPr>
          <p:cNvSpPr/>
          <p:nvPr/>
        </p:nvSpPr>
        <p:spPr>
          <a:xfrm>
            <a:off x="1732842" y="606568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0ABA4C49-0CBE-4333-A1F9-4448305CE251}"/>
              </a:ext>
            </a:extLst>
          </p:cNvPr>
          <p:cNvSpPr/>
          <p:nvPr/>
        </p:nvSpPr>
        <p:spPr>
          <a:xfrm>
            <a:off x="2145912" y="60656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D1A7C75-4D76-4F2A-95B0-34ED5ADA3B60}"/>
              </a:ext>
            </a:extLst>
          </p:cNvPr>
          <p:cNvSpPr txBox="1"/>
          <p:nvPr/>
        </p:nvSpPr>
        <p:spPr>
          <a:xfrm>
            <a:off x="769119" y="4425379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(4, 4) </a:t>
            </a:r>
            <a:endParaRPr lang="ko-KR" altLang="en-US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18F5A-2770-4047-8337-C0188DB4CCD6}"/>
              </a:ext>
            </a:extLst>
          </p:cNvPr>
          <p:cNvSpPr txBox="1"/>
          <p:nvPr/>
        </p:nvSpPr>
        <p:spPr>
          <a:xfrm>
            <a:off x="3137647" y="1202876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A03F5BE-24F1-465E-853C-AA3CD80DFEE4}"/>
              </a:ext>
            </a:extLst>
          </p:cNvPr>
          <p:cNvSpPr txBox="1"/>
          <p:nvPr/>
        </p:nvSpPr>
        <p:spPr>
          <a:xfrm>
            <a:off x="3156349" y="2266093"/>
            <a:ext cx="83407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img[:, :, 0:4:2, 0:4:2] += col[:, :, 0, 0, :, :]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img[:, :, 0:4:2, 1:5:2] += col[:, :, 0, 1, :, :]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img[:, :, 1:5:2, 0:0:2] += col[:, :, 1, 0, :, :]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img[:, :, 1:5:2, 1:5:2] += col[:, :, 1, 1, :, :]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47F603-5B9C-490E-A944-9BC39F5AEC5B}"/>
              </a:ext>
            </a:extLst>
          </p:cNvPr>
          <p:cNvSpPr txBox="1"/>
          <p:nvPr/>
        </p:nvSpPr>
        <p:spPr>
          <a:xfrm>
            <a:off x="3254188" y="1813029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(1,2,2,1,2,2) =&gt; 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1822B29E-19E7-49A0-958F-2A987794E27B}"/>
              </a:ext>
            </a:extLst>
          </p:cNvPr>
          <p:cNvSpPr/>
          <p:nvPr/>
        </p:nvSpPr>
        <p:spPr>
          <a:xfrm>
            <a:off x="3777335" y="454305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C08F5F62-C0C7-47CF-9C08-4911A14239CD}"/>
              </a:ext>
            </a:extLst>
          </p:cNvPr>
          <p:cNvSpPr/>
          <p:nvPr/>
        </p:nvSpPr>
        <p:spPr>
          <a:xfrm>
            <a:off x="4189679" y="4543057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420EDCD6-9B84-46A6-A775-EB4C89743FF6}"/>
              </a:ext>
            </a:extLst>
          </p:cNvPr>
          <p:cNvSpPr/>
          <p:nvPr/>
        </p:nvSpPr>
        <p:spPr>
          <a:xfrm>
            <a:off x="4602023" y="4543057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CB3FBD5-3456-40EA-B2BD-4CF8F71F433A}"/>
              </a:ext>
            </a:extLst>
          </p:cNvPr>
          <p:cNvSpPr/>
          <p:nvPr/>
        </p:nvSpPr>
        <p:spPr>
          <a:xfrm>
            <a:off x="5015093" y="454305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DA94D57D-5201-43D0-9CBD-EFF296403E64}"/>
              </a:ext>
            </a:extLst>
          </p:cNvPr>
          <p:cNvSpPr/>
          <p:nvPr/>
        </p:nvSpPr>
        <p:spPr>
          <a:xfrm>
            <a:off x="3777335" y="49554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75E86F1-F958-4BEA-A5E5-6D94DD7EBF21}"/>
              </a:ext>
            </a:extLst>
          </p:cNvPr>
          <p:cNvSpPr/>
          <p:nvPr/>
        </p:nvSpPr>
        <p:spPr>
          <a:xfrm>
            <a:off x="4189679" y="49554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63FF216-FF4B-409A-834F-7A5594332637}"/>
              </a:ext>
            </a:extLst>
          </p:cNvPr>
          <p:cNvSpPr/>
          <p:nvPr/>
        </p:nvSpPr>
        <p:spPr>
          <a:xfrm>
            <a:off x="4602023" y="49554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F43EC56-86E0-46B1-BB89-34E1083DBAF2}"/>
              </a:ext>
            </a:extLst>
          </p:cNvPr>
          <p:cNvSpPr/>
          <p:nvPr/>
        </p:nvSpPr>
        <p:spPr>
          <a:xfrm>
            <a:off x="5015093" y="49554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0F2A2290-C448-4730-A8D8-25A5A413DD13}"/>
              </a:ext>
            </a:extLst>
          </p:cNvPr>
          <p:cNvSpPr/>
          <p:nvPr/>
        </p:nvSpPr>
        <p:spPr>
          <a:xfrm>
            <a:off x="3777335" y="5367745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6C878E2-D629-4D66-8F4E-69D55DA4F39D}"/>
              </a:ext>
            </a:extLst>
          </p:cNvPr>
          <p:cNvSpPr/>
          <p:nvPr/>
        </p:nvSpPr>
        <p:spPr>
          <a:xfrm>
            <a:off x="4189679" y="536774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AF37E77-2FE7-4E75-93D3-D03D6B78A647}"/>
              </a:ext>
            </a:extLst>
          </p:cNvPr>
          <p:cNvSpPr/>
          <p:nvPr/>
        </p:nvSpPr>
        <p:spPr>
          <a:xfrm>
            <a:off x="4602023" y="536774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7475BFEB-BF1C-49B4-B3C2-061F7ECC4BEF}"/>
              </a:ext>
            </a:extLst>
          </p:cNvPr>
          <p:cNvSpPr/>
          <p:nvPr/>
        </p:nvSpPr>
        <p:spPr>
          <a:xfrm>
            <a:off x="5015093" y="536774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48E6DDE-5158-4716-9A93-BC73E198DD09}"/>
              </a:ext>
            </a:extLst>
          </p:cNvPr>
          <p:cNvSpPr/>
          <p:nvPr/>
        </p:nvSpPr>
        <p:spPr>
          <a:xfrm>
            <a:off x="3777335" y="578008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BD3C6040-7365-40F7-82C5-10AF8B4D0322}"/>
              </a:ext>
            </a:extLst>
          </p:cNvPr>
          <p:cNvSpPr/>
          <p:nvPr/>
        </p:nvSpPr>
        <p:spPr>
          <a:xfrm>
            <a:off x="4189679" y="578008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71DFC7EF-E029-414F-B348-DD3268D6B3B1}"/>
              </a:ext>
            </a:extLst>
          </p:cNvPr>
          <p:cNvSpPr/>
          <p:nvPr/>
        </p:nvSpPr>
        <p:spPr>
          <a:xfrm>
            <a:off x="4602023" y="578008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B14B8B9C-9F31-444D-A793-15525C8D5DBB}"/>
              </a:ext>
            </a:extLst>
          </p:cNvPr>
          <p:cNvSpPr/>
          <p:nvPr/>
        </p:nvSpPr>
        <p:spPr>
          <a:xfrm>
            <a:off x="5015093" y="578008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923D6F90-6F0C-4209-AF95-DCD2CBC5D078}"/>
              </a:ext>
            </a:extLst>
          </p:cNvPr>
          <p:cNvSpPr/>
          <p:nvPr/>
        </p:nvSpPr>
        <p:spPr>
          <a:xfrm>
            <a:off x="6867483" y="45756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61F50DFA-778C-4B26-8D60-DBCA191F8AB8}"/>
              </a:ext>
            </a:extLst>
          </p:cNvPr>
          <p:cNvSpPr/>
          <p:nvPr/>
        </p:nvSpPr>
        <p:spPr>
          <a:xfrm>
            <a:off x="7279827" y="457569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8BAEDC78-066E-4E2E-9DCC-B94522DE7E03}"/>
              </a:ext>
            </a:extLst>
          </p:cNvPr>
          <p:cNvSpPr/>
          <p:nvPr/>
        </p:nvSpPr>
        <p:spPr>
          <a:xfrm>
            <a:off x="7692171" y="457569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19087710-3F37-47DE-9405-1055D21EAF88}"/>
              </a:ext>
            </a:extLst>
          </p:cNvPr>
          <p:cNvSpPr/>
          <p:nvPr/>
        </p:nvSpPr>
        <p:spPr>
          <a:xfrm>
            <a:off x="8104515" y="45756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F4598E01-77F1-401A-BDB8-0332F45B8A8E}"/>
              </a:ext>
            </a:extLst>
          </p:cNvPr>
          <p:cNvSpPr/>
          <p:nvPr/>
        </p:nvSpPr>
        <p:spPr>
          <a:xfrm>
            <a:off x="6867483" y="49717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8F858DE7-76CE-45A7-B19F-ADB14F64C838}"/>
              </a:ext>
            </a:extLst>
          </p:cNvPr>
          <p:cNvSpPr/>
          <p:nvPr/>
        </p:nvSpPr>
        <p:spPr>
          <a:xfrm>
            <a:off x="7279827" y="49717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5AA1C188-6EBC-4C02-ABDA-248C57B15421}"/>
              </a:ext>
            </a:extLst>
          </p:cNvPr>
          <p:cNvSpPr/>
          <p:nvPr/>
        </p:nvSpPr>
        <p:spPr>
          <a:xfrm>
            <a:off x="7692171" y="49717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8DE9ACAD-4717-4DB9-9046-5715EE0FDAA6}"/>
              </a:ext>
            </a:extLst>
          </p:cNvPr>
          <p:cNvSpPr/>
          <p:nvPr/>
        </p:nvSpPr>
        <p:spPr>
          <a:xfrm>
            <a:off x="8104515" y="49717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D0025C28-E0CE-4160-9C56-12E1FD614FA8}"/>
              </a:ext>
            </a:extLst>
          </p:cNvPr>
          <p:cNvSpPr/>
          <p:nvPr/>
        </p:nvSpPr>
        <p:spPr>
          <a:xfrm>
            <a:off x="6867483" y="5367745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0415FAFD-AECB-41F5-9EB8-E51C67A05B6F}"/>
              </a:ext>
            </a:extLst>
          </p:cNvPr>
          <p:cNvSpPr/>
          <p:nvPr/>
        </p:nvSpPr>
        <p:spPr>
          <a:xfrm>
            <a:off x="7279827" y="536774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5317673-3AF0-4CFC-B8C2-1EA6BACC439B}"/>
              </a:ext>
            </a:extLst>
          </p:cNvPr>
          <p:cNvSpPr/>
          <p:nvPr/>
        </p:nvSpPr>
        <p:spPr>
          <a:xfrm>
            <a:off x="7692171" y="536774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C28D782D-6F91-45DF-B465-C48C5424B661}"/>
              </a:ext>
            </a:extLst>
          </p:cNvPr>
          <p:cNvSpPr/>
          <p:nvPr/>
        </p:nvSpPr>
        <p:spPr>
          <a:xfrm>
            <a:off x="8104515" y="536774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CDC1468-34A5-469C-8A6D-9A5081EE4C49}"/>
              </a:ext>
            </a:extLst>
          </p:cNvPr>
          <p:cNvSpPr/>
          <p:nvPr/>
        </p:nvSpPr>
        <p:spPr>
          <a:xfrm>
            <a:off x="6867483" y="576377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B1122831-ED3B-4365-9CB0-9EABF600AEF5}"/>
              </a:ext>
            </a:extLst>
          </p:cNvPr>
          <p:cNvSpPr/>
          <p:nvPr/>
        </p:nvSpPr>
        <p:spPr>
          <a:xfrm>
            <a:off x="7279827" y="576377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B9553C4D-75FA-4CF6-81F8-EDAF09E56740}"/>
              </a:ext>
            </a:extLst>
          </p:cNvPr>
          <p:cNvSpPr/>
          <p:nvPr/>
        </p:nvSpPr>
        <p:spPr>
          <a:xfrm>
            <a:off x="7692171" y="576377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544C2E9A-2521-4C8D-A1F1-0071940DBC0D}"/>
              </a:ext>
            </a:extLst>
          </p:cNvPr>
          <p:cNvSpPr/>
          <p:nvPr/>
        </p:nvSpPr>
        <p:spPr>
          <a:xfrm>
            <a:off x="8104515" y="576377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177DE04E-E89C-414D-A46D-C39665A27C5E}"/>
              </a:ext>
            </a:extLst>
          </p:cNvPr>
          <p:cNvSpPr/>
          <p:nvPr/>
        </p:nvSpPr>
        <p:spPr>
          <a:xfrm>
            <a:off x="6867483" y="416334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ABEC62CB-9165-4F74-8E64-3484BBCA363C}"/>
              </a:ext>
            </a:extLst>
          </p:cNvPr>
          <p:cNvSpPr/>
          <p:nvPr/>
        </p:nvSpPr>
        <p:spPr>
          <a:xfrm>
            <a:off x="7279827" y="416334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840A1B97-1212-4814-8EB4-831D2DE12204}"/>
              </a:ext>
            </a:extLst>
          </p:cNvPr>
          <p:cNvSpPr/>
          <p:nvPr/>
        </p:nvSpPr>
        <p:spPr>
          <a:xfrm>
            <a:off x="7692171" y="416334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7AB2E0DA-C6C2-41B1-AA19-38531E1B3701}"/>
              </a:ext>
            </a:extLst>
          </p:cNvPr>
          <p:cNvSpPr/>
          <p:nvPr/>
        </p:nvSpPr>
        <p:spPr>
          <a:xfrm>
            <a:off x="8104515" y="416334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6E60891D-5A88-457B-BD78-0D8EDE65E786}"/>
              </a:ext>
            </a:extLst>
          </p:cNvPr>
          <p:cNvSpPr/>
          <p:nvPr/>
        </p:nvSpPr>
        <p:spPr>
          <a:xfrm>
            <a:off x="6455139" y="459201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250F462A-F1F4-4673-89C5-A12DF288BA5C}"/>
              </a:ext>
            </a:extLst>
          </p:cNvPr>
          <p:cNvSpPr/>
          <p:nvPr/>
        </p:nvSpPr>
        <p:spPr>
          <a:xfrm>
            <a:off x="6455139" y="4988037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351207F1-9B37-4ACA-B7BC-704333BC69C0}"/>
              </a:ext>
            </a:extLst>
          </p:cNvPr>
          <p:cNvSpPr/>
          <p:nvPr/>
        </p:nvSpPr>
        <p:spPr>
          <a:xfrm>
            <a:off x="6455139" y="5384063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F1EA3BF2-931E-42D1-9E96-CFC39DCBA8E7}"/>
              </a:ext>
            </a:extLst>
          </p:cNvPr>
          <p:cNvSpPr/>
          <p:nvPr/>
        </p:nvSpPr>
        <p:spPr>
          <a:xfrm>
            <a:off x="6455139" y="578008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0B8D3C9-72EB-40F4-B170-DF9D887ADFC0}"/>
              </a:ext>
            </a:extLst>
          </p:cNvPr>
          <p:cNvSpPr txBox="1"/>
          <p:nvPr/>
        </p:nvSpPr>
        <p:spPr>
          <a:xfrm>
            <a:off x="7146894" y="615979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9561BB12-D00E-41D8-80A9-449B19327A0C}"/>
              </a:ext>
            </a:extLst>
          </p:cNvPr>
          <p:cNvSpPr txBox="1"/>
          <p:nvPr/>
        </p:nvSpPr>
        <p:spPr>
          <a:xfrm>
            <a:off x="3974488" y="614704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6AB69972-87EF-4EFF-BFD8-E6693D34D8EC}"/>
              </a:ext>
            </a:extLst>
          </p:cNvPr>
          <p:cNvSpPr txBox="1"/>
          <p:nvPr/>
        </p:nvSpPr>
        <p:spPr>
          <a:xfrm>
            <a:off x="8777032" y="4432132"/>
            <a:ext cx="34131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[[[[0. 1. 2. 0.]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[0. 0. 0. 0.]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[3. 0. 0. 0.]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[0. 0. 4. 0.]]]]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70536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F716A6-86BB-42E0-A152-4F3D5126EC32}"/>
              </a:ext>
            </a:extLst>
          </p:cNvPr>
          <p:cNvSpPr txBox="1"/>
          <p:nvPr/>
        </p:nvSpPr>
        <p:spPr>
          <a:xfrm>
            <a:off x="386862" y="1160585"/>
            <a:ext cx="358303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 (1, 1, 333, 250)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weight  (1, 1, 5, 5)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pad=0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(1, 1, 329, 246)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OH = 333-5+1 = 329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OW = 250-5+1 = 246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883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구현하기 </a:t>
            </a: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7919632" y="1287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8392113" y="143084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127754" y="1386742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7625117" y="1587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8482089" y="1485831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7688143" y="2195553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127754" y="2396562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8420734" y="1881281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7896232" y="2082098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7957586" y="251886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9169302" y="1680462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9634917" y="1881280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6740983" y="1008959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83" y="1008959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6740983" y="2150674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83" y="2150674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7478381" y="2396562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7341592" y="1294083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7686154" y="2146945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7629845" y="1541530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135276" y="1643902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7174432" y="1941150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6FD19C-368A-4D7F-8B75-66C299ACB313}"/>
              </a:ext>
            </a:extLst>
          </p:cNvPr>
          <p:cNvSpPr txBox="1"/>
          <p:nvPr/>
        </p:nvSpPr>
        <p:spPr>
          <a:xfrm>
            <a:off x="314150" y="1396844"/>
            <a:ext cx="6136616" cy="424731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and_gate import AND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or_gate import OR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nand_gate import NAND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XOR(x1, x2):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s1 = NAND(x1,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s2 = OR(x1,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y = AND(s1, s2)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XOR(xs[0], xs[1])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BDB26DE-F76D-4D4A-BDA8-C4E17449180E}"/>
              </a:ext>
            </a:extLst>
          </p:cNvPr>
          <p:cNvSpPr/>
          <p:nvPr/>
        </p:nvSpPr>
        <p:spPr>
          <a:xfrm>
            <a:off x="6743307" y="4008449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6E7E8A2-EF8E-479A-B71E-D6C9FF54DCA3}"/>
              </a:ext>
            </a:extLst>
          </p:cNvPr>
          <p:cNvSpPr/>
          <p:nvPr/>
        </p:nvSpPr>
        <p:spPr>
          <a:xfrm>
            <a:off x="6743306" y="5018778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4224056-5C73-4FCD-84CC-AEE061216DF9}"/>
              </a:ext>
            </a:extLst>
          </p:cNvPr>
          <p:cNvCxnSpPr>
            <a:cxnSpLocks/>
            <a:stCxn id="83" idx="6"/>
            <a:endCxn id="53" idx="2"/>
          </p:cNvCxnSpPr>
          <p:nvPr/>
        </p:nvCxnSpPr>
        <p:spPr>
          <a:xfrm flipV="1">
            <a:off x="7222308" y="4247949"/>
            <a:ext cx="7441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FFBDD34-1696-4479-BA9A-1F5FB5ECA83E}"/>
              </a:ext>
            </a:extLst>
          </p:cNvPr>
          <p:cNvCxnSpPr>
            <a:cxnSpLocks/>
            <a:stCxn id="84" idx="6"/>
            <a:endCxn id="53" idx="2"/>
          </p:cNvCxnSpPr>
          <p:nvPr/>
        </p:nvCxnSpPr>
        <p:spPr>
          <a:xfrm flipV="1">
            <a:off x="7222307" y="4247949"/>
            <a:ext cx="744200" cy="1010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/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/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blipFill>
                <a:blip r:embed="rId6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/>
              <p:nvPr/>
            </p:nvSpPr>
            <p:spPr>
              <a:xfrm>
                <a:off x="10400101" y="4544651"/>
                <a:ext cx="2604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0101" y="4544651"/>
                <a:ext cx="260456" cy="276999"/>
              </a:xfrm>
              <a:prstGeom prst="rect">
                <a:avLst/>
              </a:prstGeom>
              <a:blipFill>
                <a:blip r:embed="rId7"/>
                <a:stretch>
                  <a:fillRect l="-9302" r="-4651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AB7A97BC-2345-4973-9A5F-8DDC5DF25657}"/>
              </a:ext>
            </a:extLst>
          </p:cNvPr>
          <p:cNvCxnSpPr>
            <a:cxnSpLocks/>
            <a:stCxn id="65" idx="6"/>
            <a:endCxn id="99" idx="2"/>
          </p:cNvCxnSpPr>
          <p:nvPr/>
        </p:nvCxnSpPr>
        <p:spPr>
          <a:xfrm flipV="1">
            <a:off x="8640784" y="4726950"/>
            <a:ext cx="517453" cy="494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EFDD88C-AF17-4CC1-B4CE-A1646C6173DC}"/>
              </a:ext>
            </a:extLst>
          </p:cNvPr>
          <p:cNvCxnSpPr>
            <a:cxnSpLocks/>
            <a:stCxn id="53" idx="6"/>
            <a:endCxn id="99" idx="2"/>
          </p:cNvCxnSpPr>
          <p:nvPr/>
        </p:nvCxnSpPr>
        <p:spPr>
          <a:xfrm>
            <a:off x="8559912" y="4247949"/>
            <a:ext cx="598325" cy="479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6CB8D6C1-A673-4430-89A7-ACA8BBDE830A}"/>
              </a:ext>
            </a:extLst>
          </p:cNvPr>
          <p:cNvCxnSpPr>
            <a:cxnSpLocks/>
            <a:stCxn id="99" idx="6"/>
          </p:cNvCxnSpPr>
          <p:nvPr/>
        </p:nvCxnSpPr>
        <p:spPr>
          <a:xfrm>
            <a:off x="9751642" y="4726950"/>
            <a:ext cx="6073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A2F197A-6C24-4990-A110-89EF132EBAB5}"/>
              </a:ext>
            </a:extLst>
          </p:cNvPr>
          <p:cNvSpPr txBox="1"/>
          <p:nvPr/>
        </p:nvSpPr>
        <p:spPr>
          <a:xfrm>
            <a:off x="6721550" y="554994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5C5EE05-8E71-47A7-B723-74960D617ACF}"/>
              </a:ext>
            </a:extLst>
          </p:cNvPr>
          <p:cNvSpPr txBox="1"/>
          <p:nvPr/>
        </p:nvSpPr>
        <p:spPr>
          <a:xfrm>
            <a:off x="8041934" y="5526691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F98EE5B-E156-4389-ADE2-9642F8B608D7}"/>
              </a:ext>
            </a:extLst>
          </p:cNvPr>
          <p:cNvSpPr txBox="1"/>
          <p:nvPr/>
        </p:nvSpPr>
        <p:spPr>
          <a:xfrm>
            <a:off x="9158237" y="5526691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5CB60D1-3282-4935-8AB1-4896232996E9}"/>
              </a:ext>
            </a:extLst>
          </p:cNvPr>
          <p:cNvSpPr/>
          <p:nvPr/>
        </p:nvSpPr>
        <p:spPr>
          <a:xfrm>
            <a:off x="7966507" y="3951246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AEBC187-9756-496C-BAB7-6E6413BED5F1}"/>
              </a:ext>
            </a:extLst>
          </p:cNvPr>
          <p:cNvSpPr/>
          <p:nvPr/>
        </p:nvSpPr>
        <p:spPr>
          <a:xfrm>
            <a:off x="6743306" y="3181844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A06BC17A-4EC7-40DA-BEFD-304132DF4189}"/>
              </a:ext>
            </a:extLst>
          </p:cNvPr>
          <p:cNvCxnSpPr>
            <a:cxnSpLocks/>
            <a:stCxn id="58" idx="6"/>
            <a:endCxn id="53" idx="2"/>
          </p:cNvCxnSpPr>
          <p:nvPr/>
        </p:nvCxnSpPr>
        <p:spPr>
          <a:xfrm>
            <a:off x="7222307" y="3421345"/>
            <a:ext cx="744200" cy="826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>
            <a:extLst>
              <a:ext uri="{FF2B5EF4-FFF2-40B4-BE49-F238E27FC236}">
                <a16:creationId xmlns:a16="http://schemas.microsoft.com/office/drawing/2014/main" id="{958C1F21-F9FF-48BB-9E69-4BF4BF7879D0}"/>
              </a:ext>
            </a:extLst>
          </p:cNvPr>
          <p:cNvSpPr/>
          <p:nvPr/>
        </p:nvSpPr>
        <p:spPr>
          <a:xfrm>
            <a:off x="8047379" y="4924916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1A66BBC-49EC-4EA0-967F-660B9F26430D}"/>
              </a:ext>
            </a:extLst>
          </p:cNvPr>
          <p:cNvCxnSpPr>
            <a:cxnSpLocks/>
            <a:stCxn id="83" idx="6"/>
            <a:endCxn id="65" idx="2"/>
          </p:cNvCxnSpPr>
          <p:nvPr/>
        </p:nvCxnSpPr>
        <p:spPr>
          <a:xfrm>
            <a:off x="7222308" y="4247950"/>
            <a:ext cx="825071" cy="973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524D079-6027-4501-B47C-B48F32E3813B}"/>
              </a:ext>
            </a:extLst>
          </p:cNvPr>
          <p:cNvCxnSpPr>
            <a:cxnSpLocks/>
            <a:stCxn id="84" idx="6"/>
            <a:endCxn id="65" idx="2"/>
          </p:cNvCxnSpPr>
          <p:nvPr/>
        </p:nvCxnSpPr>
        <p:spPr>
          <a:xfrm flipV="1">
            <a:off x="7222307" y="5221619"/>
            <a:ext cx="825072" cy="36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3AC9967-6270-479B-B57D-54A996BC79E6}"/>
              </a:ext>
            </a:extLst>
          </p:cNvPr>
          <p:cNvCxnSpPr>
            <a:cxnSpLocks/>
            <a:stCxn id="58" idx="6"/>
            <a:endCxn id="65" idx="2"/>
          </p:cNvCxnSpPr>
          <p:nvPr/>
        </p:nvCxnSpPr>
        <p:spPr>
          <a:xfrm>
            <a:off x="7222307" y="3421345"/>
            <a:ext cx="825072" cy="1800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타원 98">
            <a:extLst>
              <a:ext uri="{FF2B5EF4-FFF2-40B4-BE49-F238E27FC236}">
                <a16:creationId xmlns:a16="http://schemas.microsoft.com/office/drawing/2014/main" id="{3ECF558A-9EF1-41D2-9A7F-B90E2C458037}"/>
              </a:ext>
            </a:extLst>
          </p:cNvPr>
          <p:cNvSpPr/>
          <p:nvPr/>
        </p:nvSpPr>
        <p:spPr>
          <a:xfrm>
            <a:off x="9158237" y="4430247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8A896A35-E572-4C7E-A36F-5D5A951322CE}"/>
              </a:ext>
            </a:extLst>
          </p:cNvPr>
          <p:cNvSpPr/>
          <p:nvPr/>
        </p:nvSpPr>
        <p:spPr>
          <a:xfrm>
            <a:off x="7982658" y="3189715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B46C9E82-7308-4E3E-8CE2-11AE2895EEFF}"/>
              </a:ext>
            </a:extLst>
          </p:cNvPr>
          <p:cNvCxnSpPr>
            <a:cxnSpLocks/>
            <a:stCxn id="111" idx="5"/>
            <a:endCxn id="99" idx="2"/>
          </p:cNvCxnSpPr>
          <p:nvPr/>
        </p:nvCxnSpPr>
        <p:spPr>
          <a:xfrm>
            <a:off x="8391511" y="3598568"/>
            <a:ext cx="766726" cy="112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15706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72246-B94E-4425-AB5F-CA26C41992F6}"/>
              </a:ext>
            </a:extLst>
          </p:cNvPr>
          <p:cNvSpPr txBox="1"/>
          <p:nvPr/>
        </p:nvSpPr>
        <p:spPr>
          <a:xfrm>
            <a:off x="625326" y="1565030"/>
            <a:ext cx="9190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 - relu - pool - affine - relu - affine - softmax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64F33D-9863-40EA-878A-1E0EB964D39B}"/>
              </a:ext>
            </a:extLst>
          </p:cNvPr>
          <p:cNvSpPr txBox="1"/>
          <p:nvPr/>
        </p:nvSpPr>
        <p:spPr>
          <a:xfrm>
            <a:off x="-1159512" y="3389312"/>
            <a:ext cx="23936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(100,1,28,28)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F9E649-B4A6-41B3-A61B-21699FC29449}"/>
              </a:ext>
            </a:extLst>
          </p:cNvPr>
          <p:cNvSpPr txBox="1"/>
          <p:nvPr/>
        </p:nvSpPr>
        <p:spPr>
          <a:xfrm>
            <a:off x="625326" y="984737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mini_batch_size=100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08356-C8F5-4DA4-A34D-771376BE6CB7}"/>
              </a:ext>
            </a:extLst>
          </p:cNvPr>
          <p:cNvSpPr txBox="1"/>
          <p:nvPr/>
        </p:nvSpPr>
        <p:spPr>
          <a:xfrm>
            <a:off x="3452049" y="3362936"/>
            <a:ext cx="25635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(100,30,24,24)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A2AFED-0CB6-4AFB-BC3A-3D145A7D51BC}"/>
              </a:ext>
            </a:extLst>
          </p:cNvPr>
          <p:cNvSpPr txBox="1"/>
          <p:nvPr/>
        </p:nvSpPr>
        <p:spPr>
          <a:xfrm>
            <a:off x="1401146" y="3362937"/>
            <a:ext cx="1883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884F6-523C-4C21-8AA8-37D76B3AE58A}"/>
              </a:ext>
            </a:extLst>
          </p:cNvPr>
          <p:cNvSpPr txBox="1"/>
          <p:nvPr/>
        </p:nvSpPr>
        <p:spPr>
          <a:xfrm>
            <a:off x="6182625" y="3362935"/>
            <a:ext cx="25635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(100,30,12,12)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8FF21B-4067-4AB1-AAD4-2C4A0765E8A5}"/>
              </a:ext>
            </a:extLst>
          </p:cNvPr>
          <p:cNvSpPr txBox="1"/>
          <p:nvPr/>
        </p:nvSpPr>
        <p:spPr>
          <a:xfrm>
            <a:off x="4370053" y="1914488"/>
            <a:ext cx="25635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30*12*12,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83E8D0-88DF-4649-8648-01E9E257011D}"/>
              </a:ext>
            </a:extLst>
          </p:cNvPr>
          <p:cNvSpPr txBox="1"/>
          <p:nvPr/>
        </p:nvSpPr>
        <p:spPr>
          <a:xfrm>
            <a:off x="7159478" y="185068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D94E70-AC32-4AAE-AE3C-B092595F7686}"/>
              </a:ext>
            </a:extLst>
          </p:cNvPr>
          <p:cNvSpPr txBox="1"/>
          <p:nvPr/>
        </p:nvSpPr>
        <p:spPr>
          <a:xfrm>
            <a:off x="1856809" y="1914489"/>
            <a:ext cx="25635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30*12*12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77D2AE-DA5D-4F89-81F7-721A82FDD5D1}"/>
              </a:ext>
            </a:extLst>
          </p:cNvPr>
          <p:cNvSpPr txBox="1"/>
          <p:nvPr/>
        </p:nvSpPr>
        <p:spPr>
          <a:xfrm>
            <a:off x="5707798" y="2699261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550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0143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컴퓨터 만들기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순서도: 지연 44">
            <a:extLst>
              <a:ext uri="{FF2B5EF4-FFF2-40B4-BE49-F238E27FC236}">
                <a16:creationId xmlns:a16="http://schemas.microsoft.com/office/drawing/2014/main" id="{63075EF4-E63A-476E-BFC5-41D174F4B1FC}"/>
              </a:ext>
            </a:extLst>
          </p:cNvPr>
          <p:cNvSpPr/>
          <p:nvPr/>
        </p:nvSpPr>
        <p:spPr>
          <a:xfrm>
            <a:off x="1739936" y="1586173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9FD7E1C-933E-4940-855E-D011BC945654}"/>
              </a:ext>
            </a:extLst>
          </p:cNvPr>
          <p:cNvSpPr/>
          <p:nvPr/>
        </p:nvSpPr>
        <p:spPr>
          <a:xfrm>
            <a:off x="2212417" y="1729759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/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9C8D624-1986-4292-ADED-5D3A8FC751F2}"/>
              </a:ext>
            </a:extLst>
          </p:cNvPr>
          <p:cNvCxnSpPr>
            <a:cxnSpLocks/>
          </p:cNvCxnSpPr>
          <p:nvPr/>
        </p:nvCxnSpPr>
        <p:spPr>
          <a:xfrm>
            <a:off x="1286254" y="1673238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6CA8E80-E368-44B0-A683-C7100B841A42}"/>
              </a:ext>
            </a:extLst>
          </p:cNvPr>
          <p:cNvCxnSpPr>
            <a:cxnSpLocks/>
          </p:cNvCxnSpPr>
          <p:nvPr/>
        </p:nvCxnSpPr>
        <p:spPr>
          <a:xfrm>
            <a:off x="1286254" y="1928336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0A11B4-BDA2-4123-BCBE-CB1D9FC115A7}"/>
              </a:ext>
            </a:extLst>
          </p:cNvPr>
          <p:cNvCxnSpPr>
            <a:cxnSpLocks/>
          </p:cNvCxnSpPr>
          <p:nvPr/>
        </p:nvCxnSpPr>
        <p:spPr>
          <a:xfrm>
            <a:off x="658191" y="180055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EDBE891-C390-466A-BCAF-5CC7D7BBE77E}"/>
              </a:ext>
            </a:extLst>
          </p:cNvPr>
          <p:cNvCxnSpPr>
            <a:cxnSpLocks/>
          </p:cNvCxnSpPr>
          <p:nvPr/>
        </p:nvCxnSpPr>
        <p:spPr>
          <a:xfrm>
            <a:off x="1286254" y="1673239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31AE63A-5AB3-46A4-BE90-7AD63E9AFAC4}"/>
              </a:ext>
            </a:extLst>
          </p:cNvPr>
          <p:cNvSpPr txBox="1"/>
          <p:nvPr/>
        </p:nvSpPr>
        <p:spPr>
          <a:xfrm>
            <a:off x="782817" y="129504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18CCBCE4-CAD5-41AA-87D1-8F31789F7564}"/>
              </a:ext>
            </a:extLst>
          </p:cNvPr>
          <p:cNvCxnSpPr>
            <a:cxnSpLocks/>
          </p:cNvCxnSpPr>
          <p:nvPr/>
        </p:nvCxnSpPr>
        <p:spPr>
          <a:xfrm>
            <a:off x="2318863" y="178118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EA2D119-8E30-43A0-B370-D1CC6C267150}"/>
              </a:ext>
            </a:extLst>
          </p:cNvPr>
          <p:cNvSpPr txBox="1"/>
          <p:nvPr/>
        </p:nvSpPr>
        <p:spPr>
          <a:xfrm>
            <a:off x="2728595" y="12880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18D85D8-5439-4B3C-BDBD-3D49807DEA00}"/>
              </a:ext>
            </a:extLst>
          </p:cNvPr>
          <p:cNvSpPr txBox="1"/>
          <p:nvPr/>
        </p:nvSpPr>
        <p:spPr>
          <a:xfrm>
            <a:off x="765024" y="18173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30E3689-57F3-4B9C-A8E2-4092C6F5D574}"/>
              </a:ext>
            </a:extLst>
          </p:cNvPr>
          <p:cNvSpPr txBox="1"/>
          <p:nvPr/>
        </p:nvSpPr>
        <p:spPr>
          <a:xfrm>
            <a:off x="2725964" y="17929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순서도: 지연 65">
            <a:extLst>
              <a:ext uri="{FF2B5EF4-FFF2-40B4-BE49-F238E27FC236}">
                <a16:creationId xmlns:a16="http://schemas.microsoft.com/office/drawing/2014/main" id="{2E80D6E3-9E59-4EF3-811F-9159D6600DA6}"/>
              </a:ext>
            </a:extLst>
          </p:cNvPr>
          <p:cNvSpPr/>
          <p:nvPr/>
        </p:nvSpPr>
        <p:spPr>
          <a:xfrm>
            <a:off x="2882480" y="345887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4CA9D0-EB8B-4696-AC27-5D68CCCBDE87}"/>
              </a:ext>
            </a:extLst>
          </p:cNvPr>
          <p:cNvSpPr/>
          <p:nvPr/>
        </p:nvSpPr>
        <p:spPr>
          <a:xfrm>
            <a:off x="3354961" y="360246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A946FE78-09DA-45F6-9665-79F201616C28}"/>
              </a:ext>
            </a:extLst>
          </p:cNvPr>
          <p:cNvCxnSpPr>
            <a:cxnSpLocks/>
          </p:cNvCxnSpPr>
          <p:nvPr/>
        </p:nvCxnSpPr>
        <p:spPr>
          <a:xfrm>
            <a:off x="2428798" y="354594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D52B75E-A5F2-47A7-8C13-C486A38214A0}"/>
              </a:ext>
            </a:extLst>
          </p:cNvPr>
          <p:cNvCxnSpPr>
            <a:cxnSpLocks/>
          </p:cNvCxnSpPr>
          <p:nvPr/>
        </p:nvCxnSpPr>
        <p:spPr>
          <a:xfrm>
            <a:off x="2428798" y="380104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87A6CD4-5983-4851-A82B-81C53CC81B33}"/>
              </a:ext>
            </a:extLst>
          </p:cNvPr>
          <p:cNvCxnSpPr>
            <a:cxnSpLocks/>
          </p:cNvCxnSpPr>
          <p:nvPr/>
        </p:nvCxnSpPr>
        <p:spPr>
          <a:xfrm>
            <a:off x="1991469" y="3673263"/>
            <a:ext cx="437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A14E67E-9856-41FF-A890-ED0EAE211F0A}"/>
              </a:ext>
            </a:extLst>
          </p:cNvPr>
          <p:cNvCxnSpPr>
            <a:cxnSpLocks/>
          </p:cNvCxnSpPr>
          <p:nvPr/>
        </p:nvCxnSpPr>
        <p:spPr>
          <a:xfrm>
            <a:off x="2428798" y="354594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3BD476E4-1E49-4D22-B57B-718BF750A82A}"/>
              </a:ext>
            </a:extLst>
          </p:cNvPr>
          <p:cNvCxnSpPr>
            <a:cxnSpLocks/>
          </p:cNvCxnSpPr>
          <p:nvPr/>
        </p:nvCxnSpPr>
        <p:spPr>
          <a:xfrm>
            <a:off x="3461407" y="36538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순서도: 지연 98">
            <a:extLst>
              <a:ext uri="{FF2B5EF4-FFF2-40B4-BE49-F238E27FC236}">
                <a16:creationId xmlns:a16="http://schemas.microsoft.com/office/drawing/2014/main" id="{79437C91-F0CD-4FE8-96E0-437F37AD034D}"/>
              </a:ext>
            </a:extLst>
          </p:cNvPr>
          <p:cNvSpPr/>
          <p:nvPr/>
        </p:nvSpPr>
        <p:spPr>
          <a:xfrm>
            <a:off x="1423318" y="347244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17475074-226E-4699-9307-CE93CFA2FBDA}"/>
              </a:ext>
            </a:extLst>
          </p:cNvPr>
          <p:cNvSpPr/>
          <p:nvPr/>
        </p:nvSpPr>
        <p:spPr>
          <a:xfrm>
            <a:off x="1895799" y="361603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4B940883-0F8B-479C-AD2F-2B3D76A71B29}"/>
              </a:ext>
            </a:extLst>
          </p:cNvPr>
          <p:cNvCxnSpPr>
            <a:cxnSpLocks/>
          </p:cNvCxnSpPr>
          <p:nvPr/>
        </p:nvCxnSpPr>
        <p:spPr>
          <a:xfrm>
            <a:off x="961900" y="3545943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DBFF9955-F330-4EF9-BEEC-E638F8C17DDD}"/>
              </a:ext>
            </a:extLst>
          </p:cNvPr>
          <p:cNvCxnSpPr>
            <a:cxnSpLocks/>
          </p:cNvCxnSpPr>
          <p:nvPr/>
        </p:nvCxnSpPr>
        <p:spPr>
          <a:xfrm>
            <a:off x="961900" y="3791710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F07CBB4A-0A8A-4A2C-B70E-AE38CE2C26DF}"/>
              </a:ext>
            </a:extLst>
          </p:cNvPr>
          <p:cNvSpPr txBox="1"/>
          <p:nvPr/>
        </p:nvSpPr>
        <p:spPr>
          <a:xfrm>
            <a:off x="1633547" y="291710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4F03CAA-EBD7-49C1-A312-804F71DE0FE1}"/>
              </a:ext>
            </a:extLst>
          </p:cNvPr>
          <p:cNvSpPr txBox="1"/>
          <p:nvPr/>
        </p:nvSpPr>
        <p:spPr>
          <a:xfrm>
            <a:off x="1683531" y="111569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NOT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/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blipFill>
                <a:blip r:embed="rId6"/>
                <a:stretch>
                  <a:fillRect b="-1358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DA4263BE-30E5-437D-B1C9-1F9BAFBD54E7}"/>
              </a:ext>
            </a:extLst>
          </p:cNvPr>
          <p:cNvSpPr txBox="1"/>
          <p:nvPr/>
        </p:nvSpPr>
        <p:spPr>
          <a:xfrm>
            <a:off x="5586413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BDA6BD1-CC26-420D-9758-44602C861E10}"/>
              </a:ext>
            </a:extLst>
          </p:cNvPr>
          <p:cNvSpPr txBox="1"/>
          <p:nvPr/>
        </p:nvSpPr>
        <p:spPr>
          <a:xfrm>
            <a:off x="6871062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7F4DE25-7562-4C16-AD87-D6901F199606}"/>
              </a:ext>
            </a:extLst>
          </p:cNvPr>
          <p:cNvSpPr txBox="1"/>
          <p:nvPr/>
        </p:nvSpPr>
        <p:spPr>
          <a:xfrm>
            <a:off x="765911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/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TextBox 135">
            <a:extLst>
              <a:ext uri="{FF2B5EF4-FFF2-40B4-BE49-F238E27FC236}">
                <a16:creationId xmlns:a16="http://schemas.microsoft.com/office/drawing/2014/main" id="{4A128D57-9411-4F36-9F80-3A37AB444368}"/>
              </a:ext>
            </a:extLst>
          </p:cNvPr>
          <p:cNvSpPr txBox="1"/>
          <p:nvPr/>
        </p:nvSpPr>
        <p:spPr>
          <a:xfrm>
            <a:off x="836432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순서도: 지연 150">
            <a:extLst>
              <a:ext uri="{FF2B5EF4-FFF2-40B4-BE49-F238E27FC236}">
                <a16:creationId xmlns:a16="http://schemas.microsoft.com/office/drawing/2014/main" id="{CC6E185B-2ED3-472E-AB08-D8B2BEDD2036}"/>
              </a:ext>
            </a:extLst>
          </p:cNvPr>
          <p:cNvSpPr/>
          <p:nvPr/>
        </p:nvSpPr>
        <p:spPr>
          <a:xfrm>
            <a:off x="1922823" y="508440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C1289A59-CBBA-4E92-851C-AB9B517AF1B4}"/>
              </a:ext>
            </a:extLst>
          </p:cNvPr>
          <p:cNvSpPr/>
          <p:nvPr/>
        </p:nvSpPr>
        <p:spPr>
          <a:xfrm>
            <a:off x="2395304" y="522799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/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209DBEAB-32C9-4874-A31B-A77ABCB8B70D}"/>
              </a:ext>
            </a:extLst>
          </p:cNvPr>
          <p:cNvCxnSpPr>
            <a:cxnSpLocks/>
          </p:cNvCxnSpPr>
          <p:nvPr/>
        </p:nvCxnSpPr>
        <p:spPr>
          <a:xfrm>
            <a:off x="1469141" y="517147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2B744C8D-8039-4AFC-8929-B3A0BEED125D}"/>
              </a:ext>
            </a:extLst>
          </p:cNvPr>
          <p:cNvCxnSpPr>
            <a:cxnSpLocks/>
          </p:cNvCxnSpPr>
          <p:nvPr/>
        </p:nvCxnSpPr>
        <p:spPr>
          <a:xfrm>
            <a:off x="1469141" y="542657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E979F0D0-1592-4ED6-90E2-4577B7A7D7D4}"/>
              </a:ext>
            </a:extLst>
          </p:cNvPr>
          <p:cNvCxnSpPr>
            <a:cxnSpLocks/>
          </p:cNvCxnSpPr>
          <p:nvPr/>
        </p:nvCxnSpPr>
        <p:spPr>
          <a:xfrm>
            <a:off x="841078" y="52987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EC387512-9474-4D92-9159-F35F51388195}"/>
              </a:ext>
            </a:extLst>
          </p:cNvPr>
          <p:cNvCxnSpPr>
            <a:cxnSpLocks/>
          </p:cNvCxnSpPr>
          <p:nvPr/>
        </p:nvCxnSpPr>
        <p:spPr>
          <a:xfrm>
            <a:off x="1469141" y="517147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2E577318-1A66-46F8-A934-4F5C2EC3065D}"/>
              </a:ext>
            </a:extLst>
          </p:cNvPr>
          <p:cNvCxnSpPr>
            <a:cxnSpLocks/>
          </p:cNvCxnSpPr>
          <p:nvPr/>
        </p:nvCxnSpPr>
        <p:spPr>
          <a:xfrm>
            <a:off x="2501750" y="5279423"/>
            <a:ext cx="657541" cy="229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순서도: 지연 158">
            <a:extLst>
              <a:ext uri="{FF2B5EF4-FFF2-40B4-BE49-F238E27FC236}">
                <a16:creationId xmlns:a16="http://schemas.microsoft.com/office/drawing/2014/main" id="{AE70C126-5CB4-49B1-8D3A-45C3555057FC}"/>
              </a:ext>
            </a:extLst>
          </p:cNvPr>
          <p:cNvSpPr/>
          <p:nvPr/>
        </p:nvSpPr>
        <p:spPr>
          <a:xfrm>
            <a:off x="1912337" y="5692657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7AE2970B-D4AD-426A-8E68-E6ECB63215B0}"/>
              </a:ext>
            </a:extLst>
          </p:cNvPr>
          <p:cNvSpPr/>
          <p:nvPr/>
        </p:nvSpPr>
        <p:spPr>
          <a:xfrm>
            <a:off x="2384818" y="5836243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/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blipFill>
                <a:blip r:embed="rId9"/>
                <a:stretch>
                  <a:fillRect l="-652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584BCA2A-D54B-4098-802A-213D7B969737}"/>
              </a:ext>
            </a:extLst>
          </p:cNvPr>
          <p:cNvCxnSpPr>
            <a:cxnSpLocks/>
          </p:cNvCxnSpPr>
          <p:nvPr/>
        </p:nvCxnSpPr>
        <p:spPr>
          <a:xfrm>
            <a:off x="1458655" y="5779722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EBCD6FB0-000A-418F-A8D2-58CDF3457BB6}"/>
              </a:ext>
            </a:extLst>
          </p:cNvPr>
          <p:cNvCxnSpPr>
            <a:cxnSpLocks/>
          </p:cNvCxnSpPr>
          <p:nvPr/>
        </p:nvCxnSpPr>
        <p:spPr>
          <a:xfrm>
            <a:off x="1458655" y="6034820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AEFF52AE-A0F0-4548-88FE-5E701F8F3FFA}"/>
              </a:ext>
            </a:extLst>
          </p:cNvPr>
          <p:cNvCxnSpPr>
            <a:cxnSpLocks/>
          </p:cNvCxnSpPr>
          <p:nvPr/>
        </p:nvCxnSpPr>
        <p:spPr>
          <a:xfrm>
            <a:off x="830592" y="5907042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FD0452B4-C999-4EE0-B441-A89FB86DAD70}"/>
              </a:ext>
            </a:extLst>
          </p:cNvPr>
          <p:cNvCxnSpPr>
            <a:cxnSpLocks/>
          </p:cNvCxnSpPr>
          <p:nvPr/>
        </p:nvCxnSpPr>
        <p:spPr>
          <a:xfrm>
            <a:off x="1458655" y="5779723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AC9E4420-1980-4C52-B90A-D8E2E7C114FE}"/>
              </a:ext>
            </a:extLst>
          </p:cNvPr>
          <p:cNvCxnSpPr>
            <a:cxnSpLocks/>
          </p:cNvCxnSpPr>
          <p:nvPr/>
        </p:nvCxnSpPr>
        <p:spPr>
          <a:xfrm flipV="1">
            <a:off x="2491264" y="5666134"/>
            <a:ext cx="673637" cy="221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순서도: 지연 166">
            <a:extLst>
              <a:ext uri="{FF2B5EF4-FFF2-40B4-BE49-F238E27FC236}">
                <a16:creationId xmlns:a16="http://schemas.microsoft.com/office/drawing/2014/main" id="{2FF4C322-6CEA-42CC-A4B9-EB2FA1BD1FCD}"/>
              </a:ext>
            </a:extLst>
          </p:cNvPr>
          <p:cNvSpPr/>
          <p:nvPr/>
        </p:nvSpPr>
        <p:spPr>
          <a:xfrm>
            <a:off x="3148095" y="5378085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117B31CA-56B3-47BC-B814-14D916FCCC40}"/>
              </a:ext>
            </a:extLst>
          </p:cNvPr>
          <p:cNvSpPr/>
          <p:nvPr/>
        </p:nvSpPr>
        <p:spPr>
          <a:xfrm>
            <a:off x="3620576" y="5521671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B1519D6A-0099-43E5-A7E3-5BC4E9219060}"/>
              </a:ext>
            </a:extLst>
          </p:cNvPr>
          <p:cNvCxnSpPr>
            <a:cxnSpLocks/>
          </p:cNvCxnSpPr>
          <p:nvPr/>
        </p:nvCxnSpPr>
        <p:spPr>
          <a:xfrm>
            <a:off x="3727022" y="5573100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8C471B28-A320-4290-B1F6-5D006B20D78F}"/>
              </a:ext>
            </a:extLst>
          </p:cNvPr>
          <p:cNvSpPr txBox="1"/>
          <p:nvPr/>
        </p:nvSpPr>
        <p:spPr>
          <a:xfrm>
            <a:off x="1966470" y="459680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894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74659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C252A7F-C2F8-4025-8644-76BA726232AB}"/>
              </a:ext>
            </a:extLst>
          </p:cNvPr>
          <p:cNvSpPr/>
          <p:nvPr/>
        </p:nvSpPr>
        <p:spPr>
          <a:xfrm>
            <a:off x="1340745" y="20531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94BA0A15-F6EF-4AD1-ADA5-7F1E5D801771}"/>
              </a:ext>
            </a:extLst>
          </p:cNvPr>
          <p:cNvSpPr/>
          <p:nvPr/>
        </p:nvSpPr>
        <p:spPr>
          <a:xfrm>
            <a:off x="1340745" y="302930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6DC8624-0369-44F4-8FA9-D6293F18DB3D}"/>
              </a:ext>
            </a:extLst>
          </p:cNvPr>
          <p:cNvSpPr/>
          <p:nvPr/>
        </p:nvSpPr>
        <p:spPr>
          <a:xfrm>
            <a:off x="2900271" y="154270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39B4E5-A6D3-4DF9-ACF7-C753A8AE5D60}"/>
              </a:ext>
            </a:extLst>
          </p:cNvPr>
          <p:cNvSpPr/>
          <p:nvPr/>
        </p:nvSpPr>
        <p:spPr>
          <a:xfrm>
            <a:off x="2900271" y="251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15E93162-AECC-4D99-A294-03286A2122F2}"/>
              </a:ext>
            </a:extLst>
          </p:cNvPr>
          <p:cNvSpPr/>
          <p:nvPr/>
        </p:nvSpPr>
        <p:spPr>
          <a:xfrm>
            <a:off x="2900271" y="362955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81B0A3A-D9FF-4D17-8443-A3C99A7E3DC7}"/>
              </a:ext>
            </a:extLst>
          </p:cNvPr>
          <p:cNvSpPr/>
          <p:nvPr/>
        </p:nvSpPr>
        <p:spPr>
          <a:xfrm>
            <a:off x="4478201" y="224392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5D47165-3907-4B5B-8898-43F11C242CA8}"/>
              </a:ext>
            </a:extLst>
          </p:cNvPr>
          <p:cNvSpPr/>
          <p:nvPr/>
        </p:nvSpPr>
        <p:spPr>
          <a:xfrm>
            <a:off x="4478201" y="31695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7C58C1B-B4C4-4E6A-9364-464381E57C2F}"/>
              </a:ext>
            </a:extLst>
          </p:cNvPr>
          <p:cNvCxnSpPr>
            <a:stCxn id="2" idx="6"/>
            <a:endCxn id="60" idx="2"/>
          </p:cNvCxnSpPr>
          <p:nvPr/>
        </p:nvCxnSpPr>
        <p:spPr>
          <a:xfrm flipV="1">
            <a:off x="1890507" y="181758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9BB4198-0A39-4BD0-8514-5988B88EB4CB}"/>
              </a:ext>
            </a:extLst>
          </p:cNvPr>
          <p:cNvCxnSpPr>
            <a:cxnSpLocks/>
            <a:stCxn id="2" idx="6"/>
            <a:endCxn id="72" idx="2"/>
          </p:cNvCxnSpPr>
          <p:nvPr/>
        </p:nvCxnSpPr>
        <p:spPr>
          <a:xfrm>
            <a:off x="1890507" y="232807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2A405BE-1E58-4DE6-85D3-E795F9CCA2EF}"/>
              </a:ext>
            </a:extLst>
          </p:cNvPr>
          <p:cNvCxnSpPr>
            <a:cxnSpLocks/>
            <a:stCxn id="2" idx="6"/>
            <a:endCxn id="73" idx="2"/>
          </p:cNvCxnSpPr>
          <p:nvPr/>
        </p:nvCxnSpPr>
        <p:spPr>
          <a:xfrm>
            <a:off x="1890507" y="232807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A05AC91-DEDB-444C-A55A-B8ED5FA3D7A4}"/>
              </a:ext>
            </a:extLst>
          </p:cNvPr>
          <p:cNvCxnSpPr>
            <a:cxnSpLocks/>
            <a:stCxn id="59" idx="6"/>
            <a:endCxn id="60" idx="2"/>
          </p:cNvCxnSpPr>
          <p:nvPr/>
        </p:nvCxnSpPr>
        <p:spPr>
          <a:xfrm flipV="1">
            <a:off x="1890507" y="181758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EA2456CF-1B71-46FD-B907-72D5DA6A5839}"/>
              </a:ext>
            </a:extLst>
          </p:cNvPr>
          <p:cNvCxnSpPr>
            <a:cxnSpLocks/>
            <a:stCxn id="59" idx="6"/>
            <a:endCxn id="72" idx="2"/>
          </p:cNvCxnSpPr>
          <p:nvPr/>
        </p:nvCxnSpPr>
        <p:spPr>
          <a:xfrm flipV="1">
            <a:off x="1890507" y="279368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E72E1E2C-2E07-4465-A6AC-C39901F81C2C}"/>
              </a:ext>
            </a:extLst>
          </p:cNvPr>
          <p:cNvCxnSpPr>
            <a:cxnSpLocks/>
            <a:stCxn id="59" idx="6"/>
            <a:endCxn id="73" idx="2"/>
          </p:cNvCxnSpPr>
          <p:nvPr/>
        </p:nvCxnSpPr>
        <p:spPr>
          <a:xfrm>
            <a:off x="1890507" y="330418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1FACB256-069E-4A14-AFFE-F4886FEE1A00}"/>
              </a:ext>
            </a:extLst>
          </p:cNvPr>
          <p:cNvCxnSpPr>
            <a:cxnSpLocks/>
            <a:stCxn id="60" idx="6"/>
            <a:endCxn id="74" idx="2"/>
          </p:cNvCxnSpPr>
          <p:nvPr/>
        </p:nvCxnSpPr>
        <p:spPr>
          <a:xfrm>
            <a:off x="3450033" y="181758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F3988A0-8D6D-4C20-908A-A7B1ECC3FFEC}"/>
              </a:ext>
            </a:extLst>
          </p:cNvPr>
          <p:cNvCxnSpPr>
            <a:cxnSpLocks/>
            <a:stCxn id="60" idx="6"/>
            <a:endCxn id="75" idx="2"/>
          </p:cNvCxnSpPr>
          <p:nvPr/>
        </p:nvCxnSpPr>
        <p:spPr>
          <a:xfrm>
            <a:off x="3450033" y="181758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3A781B6-336A-4990-90BE-2F5548989066}"/>
              </a:ext>
            </a:extLst>
          </p:cNvPr>
          <p:cNvCxnSpPr>
            <a:cxnSpLocks/>
            <a:stCxn id="72" idx="6"/>
            <a:endCxn id="74" idx="2"/>
          </p:cNvCxnSpPr>
          <p:nvPr/>
        </p:nvCxnSpPr>
        <p:spPr>
          <a:xfrm flipV="1">
            <a:off x="3450033" y="251880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9ACB135E-EC6D-4643-A219-B7F430591B6F}"/>
              </a:ext>
            </a:extLst>
          </p:cNvPr>
          <p:cNvCxnSpPr>
            <a:cxnSpLocks/>
            <a:stCxn id="72" idx="6"/>
            <a:endCxn id="75" idx="2"/>
          </p:cNvCxnSpPr>
          <p:nvPr/>
        </p:nvCxnSpPr>
        <p:spPr>
          <a:xfrm>
            <a:off x="3450033" y="279368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9B6196A1-68C5-4FDE-9DA3-03202C5474DE}"/>
              </a:ext>
            </a:extLst>
          </p:cNvPr>
          <p:cNvCxnSpPr>
            <a:cxnSpLocks/>
            <a:stCxn id="73" idx="6"/>
            <a:endCxn id="74" idx="2"/>
          </p:cNvCxnSpPr>
          <p:nvPr/>
        </p:nvCxnSpPr>
        <p:spPr>
          <a:xfrm flipV="1">
            <a:off x="3450033" y="251880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BF54C30-1783-4ACA-953B-AA1387C21F3D}"/>
              </a:ext>
            </a:extLst>
          </p:cNvPr>
          <p:cNvCxnSpPr>
            <a:cxnSpLocks/>
            <a:stCxn id="73" idx="6"/>
            <a:endCxn id="75" idx="2"/>
          </p:cNvCxnSpPr>
          <p:nvPr/>
        </p:nvCxnSpPr>
        <p:spPr>
          <a:xfrm flipV="1">
            <a:off x="3450033" y="344442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FAFDDC-58D2-4832-B3F0-D53B2CC9E614}"/>
              </a:ext>
            </a:extLst>
          </p:cNvPr>
          <p:cNvSpPr txBox="1"/>
          <p:nvPr/>
        </p:nvSpPr>
        <p:spPr>
          <a:xfrm>
            <a:off x="963396" y="160290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입력층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9A65A2B-183E-4E02-91FA-272012E92DAE}"/>
              </a:ext>
            </a:extLst>
          </p:cNvPr>
          <p:cNvSpPr txBox="1"/>
          <p:nvPr/>
        </p:nvSpPr>
        <p:spPr>
          <a:xfrm>
            <a:off x="2621154" y="106452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은닉층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DD61872-B6CA-4753-94C3-83C0E1673E4A}"/>
              </a:ext>
            </a:extLst>
          </p:cNvPr>
          <p:cNvSpPr txBox="1"/>
          <p:nvPr/>
        </p:nvSpPr>
        <p:spPr>
          <a:xfrm>
            <a:off x="4399466" y="178392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출력층</a:t>
            </a:r>
          </a:p>
        </p:txBody>
      </p:sp>
    </p:spTree>
    <p:extLst>
      <p:ext uri="{BB962C8B-B14F-4D97-AF65-F5344CB8AC3E}">
        <p14:creationId xmlns:p14="http://schemas.microsoft.com/office/powerpoint/2010/main" val="525913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7091DA-0C2E-49E9-A18D-15133F5ED17D}"/>
              </a:ext>
            </a:extLst>
          </p:cNvPr>
          <p:cNvGrpSpPr/>
          <p:nvPr/>
        </p:nvGrpSpPr>
        <p:grpSpPr>
          <a:xfrm>
            <a:off x="1065109" y="1166842"/>
            <a:ext cx="2105653" cy="1570750"/>
            <a:chOff x="1014621" y="1211721"/>
            <a:chExt cx="2782469" cy="2075633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54E203A-5111-43BF-9171-424C0B81D2A9}"/>
                </a:ext>
              </a:extLst>
            </p:cNvPr>
            <p:cNvSpPr/>
            <p:nvPr/>
          </p:nvSpPr>
          <p:spPr>
            <a:xfrm>
              <a:off x="1014622" y="1211721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8B96C34-9054-41B2-B2EC-4D84815A1117}"/>
                </a:ext>
              </a:extLst>
            </p:cNvPr>
            <p:cNvSpPr/>
            <p:nvPr/>
          </p:nvSpPr>
          <p:spPr>
            <a:xfrm>
              <a:off x="1014621" y="2619785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2D4FA02-D7C5-4242-B476-D9A59D298C31}"/>
                </a:ext>
              </a:extLst>
            </p:cNvPr>
            <p:cNvSpPr/>
            <p:nvPr/>
          </p:nvSpPr>
          <p:spPr>
            <a:xfrm>
              <a:off x="3129521" y="1952216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E6312C3-2A82-47B6-A5B2-2467CCC493C0}"/>
                </a:ext>
              </a:extLst>
            </p:cNvPr>
            <p:cNvCxnSpPr>
              <a:stCxn id="27" idx="6"/>
              <a:endCxn id="30" idx="2"/>
            </p:cNvCxnSpPr>
            <p:nvPr/>
          </p:nvCxnSpPr>
          <p:spPr>
            <a:xfrm>
              <a:off x="1682191" y="1545506"/>
              <a:ext cx="1447330" cy="7404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47744635-DEB3-43BF-877B-3BA95FBB366E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 flipV="1">
              <a:off x="1682190" y="2286001"/>
              <a:ext cx="1447331" cy="6675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/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blipFill>
                  <a:blip r:embed="rId3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/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blipFill>
                  <a:blip r:embed="rId4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/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blipFill>
                  <a:blip r:embed="rId5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/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blipFill>
                  <a:blip r:embed="rId6"/>
                  <a:stretch>
                    <a:fillRect b="-156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/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blipFill>
                  <a:blip r:embed="rId7"/>
                  <a:stretch>
                    <a:fillRect l="-6383" r="-8511" b="-2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5014194" y="2881601"/>
                <a:ext cx="33503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194" y="2881601"/>
                <a:ext cx="3350341" cy="369332"/>
              </a:xfrm>
              <a:prstGeom prst="rect">
                <a:avLst/>
              </a:prstGeom>
              <a:blipFill>
                <a:blip r:embed="rId8"/>
                <a:stretch>
                  <a:fillRect l="-1457" r="-145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3944093" y="2855854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093" y="2855854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blipFill>
                <a:blip r:embed="rId10"/>
                <a:stretch>
                  <a:fillRect l="-1299" r="-1484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타원 44">
            <a:extLst>
              <a:ext uri="{FF2B5EF4-FFF2-40B4-BE49-F238E27FC236}">
                <a16:creationId xmlns:a16="http://schemas.microsoft.com/office/drawing/2014/main" id="{AD724183-B450-47A3-A986-68C4B9DF30B0}"/>
              </a:ext>
            </a:extLst>
          </p:cNvPr>
          <p:cNvSpPr/>
          <p:nvPr/>
        </p:nvSpPr>
        <p:spPr>
          <a:xfrm>
            <a:off x="1065110" y="4503237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509F5F5-5D89-431C-88A0-8921A10A8864}"/>
              </a:ext>
            </a:extLst>
          </p:cNvPr>
          <p:cNvSpPr/>
          <p:nvPr/>
        </p:nvSpPr>
        <p:spPr>
          <a:xfrm>
            <a:off x="1065109" y="5568799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981CA0F-7F9D-44D3-BD41-73DB0AA0DA64}"/>
              </a:ext>
            </a:extLst>
          </p:cNvPr>
          <p:cNvSpPr/>
          <p:nvPr/>
        </p:nvSpPr>
        <p:spPr>
          <a:xfrm>
            <a:off x="2704842" y="458822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A7F816E-8C68-40DA-9F95-AC5CB17E9284}"/>
              </a:ext>
            </a:extLst>
          </p:cNvPr>
          <p:cNvCxnSpPr>
            <a:stCxn id="45" idx="6"/>
            <a:endCxn id="47" idx="2"/>
          </p:cNvCxnSpPr>
          <p:nvPr/>
        </p:nvCxnSpPr>
        <p:spPr>
          <a:xfrm>
            <a:off x="1570298" y="4755831"/>
            <a:ext cx="1134544" cy="84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8E513D4-D9A8-4349-B5C3-E4BE9052ACE1}"/>
              </a:ext>
            </a:extLst>
          </p:cNvPr>
          <p:cNvCxnSpPr>
            <a:cxnSpLocks/>
            <a:stCxn id="46" idx="6"/>
            <a:endCxn id="47" idx="2"/>
          </p:cNvCxnSpPr>
          <p:nvPr/>
        </p:nvCxnSpPr>
        <p:spPr>
          <a:xfrm flipV="1">
            <a:off x="1570297" y="4840817"/>
            <a:ext cx="1134545" cy="980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/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blipFill>
                <a:blip r:embed="rId11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/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/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blipFill>
                <a:blip r:embed="rId13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/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blipFill>
                <a:blip r:embed="rId1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/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F3A50137-23A4-42E8-A1BB-EC0C71AFD924}"/>
              </a:ext>
            </a:extLst>
          </p:cNvPr>
          <p:cNvSpPr/>
          <p:nvPr/>
        </p:nvSpPr>
        <p:spPr>
          <a:xfrm>
            <a:off x="1065109" y="3404964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/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blipFill>
                <a:blip r:embed="rId16"/>
                <a:stretch>
                  <a:fillRect l="-4255" r="-6383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33586C-DA2D-46BA-9C8E-A7F08E6251B1}"/>
              </a:ext>
            </a:extLst>
          </p:cNvPr>
          <p:cNvCxnSpPr>
            <a:cxnSpLocks/>
            <a:stCxn id="58" idx="5"/>
            <a:endCxn id="47" idx="2"/>
          </p:cNvCxnSpPr>
          <p:nvPr/>
        </p:nvCxnSpPr>
        <p:spPr>
          <a:xfrm>
            <a:off x="1496314" y="3836169"/>
            <a:ext cx="1208528" cy="1004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/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blipFill>
                <a:blip r:embed="rId17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07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활성화 함수의 등장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blipFill>
                <a:blip r:embed="rId3"/>
                <a:stretch>
                  <a:fillRect l="-4688" r="-4688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blipFill>
                <a:blip r:embed="rId5"/>
                <a:stretch>
                  <a:fillRect l="-4167" r="-52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blipFill>
                <a:blip r:embed="rId6"/>
                <a:stretch>
                  <a:fillRect l="-352" r="-14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/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blipFill>
                <a:blip r:embed="rId7"/>
                <a:stretch>
                  <a:fillRect l="-1282" r="-384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/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B0BFFAA5-EE08-4F29-A2C8-32B85C918F71}"/>
              </a:ext>
            </a:extLst>
          </p:cNvPr>
          <p:cNvSpPr/>
          <p:nvPr/>
        </p:nvSpPr>
        <p:spPr>
          <a:xfrm>
            <a:off x="4689051" y="4379821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BC31023-BF00-4B33-9D9E-A876D866E094}"/>
              </a:ext>
            </a:extLst>
          </p:cNvPr>
          <p:cNvSpPr/>
          <p:nvPr/>
        </p:nvSpPr>
        <p:spPr>
          <a:xfrm>
            <a:off x="4689050" y="544538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0D74A99-DB81-4E01-A9BE-F7B957D69B2D}"/>
              </a:ext>
            </a:extLst>
          </p:cNvPr>
          <p:cNvSpPr/>
          <p:nvPr/>
        </p:nvSpPr>
        <p:spPr>
          <a:xfrm>
            <a:off x="6177318" y="4119228"/>
            <a:ext cx="1087394" cy="108739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5A752A8-C85B-4B26-B17E-E369BE4F086F}"/>
              </a:ext>
            </a:extLst>
          </p:cNvPr>
          <p:cNvCxnSpPr>
            <a:cxnSpLocks/>
            <a:stCxn id="43" idx="6"/>
            <a:endCxn id="55" idx="2"/>
          </p:cNvCxnSpPr>
          <p:nvPr/>
        </p:nvCxnSpPr>
        <p:spPr>
          <a:xfrm>
            <a:off x="5194239" y="4632415"/>
            <a:ext cx="983079" cy="30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DBEE51C-87F3-4DAA-AF1D-EB9FD013B0A1}"/>
              </a:ext>
            </a:extLst>
          </p:cNvPr>
          <p:cNvCxnSpPr>
            <a:cxnSpLocks/>
            <a:stCxn id="44" idx="6"/>
            <a:endCxn id="55" idx="2"/>
          </p:cNvCxnSpPr>
          <p:nvPr/>
        </p:nvCxnSpPr>
        <p:spPr>
          <a:xfrm flipV="1">
            <a:off x="5194238" y="4662925"/>
            <a:ext cx="983080" cy="1035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/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blipFill>
                <a:blip r:embed="rId9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/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blipFill>
                <a:blip r:embed="rId10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/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blipFill>
                <a:blip r:embed="rId11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/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타원 66">
            <a:extLst>
              <a:ext uri="{FF2B5EF4-FFF2-40B4-BE49-F238E27FC236}">
                <a16:creationId xmlns:a16="http://schemas.microsoft.com/office/drawing/2014/main" id="{2B4D50A4-9D7A-4102-BF78-5B9EF610FF15}"/>
              </a:ext>
            </a:extLst>
          </p:cNvPr>
          <p:cNvSpPr/>
          <p:nvPr/>
        </p:nvSpPr>
        <p:spPr>
          <a:xfrm>
            <a:off x="4689050" y="3281548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/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blipFill>
                <a:blip r:embed="rId13"/>
                <a:stretch>
                  <a:fillRect l="-6522" r="-6522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6BB3798-E828-4209-9B5C-CF878C8589FE}"/>
              </a:ext>
            </a:extLst>
          </p:cNvPr>
          <p:cNvCxnSpPr>
            <a:cxnSpLocks/>
            <a:stCxn id="67" idx="5"/>
            <a:endCxn id="55" idx="2"/>
          </p:cNvCxnSpPr>
          <p:nvPr/>
        </p:nvCxnSpPr>
        <p:spPr>
          <a:xfrm>
            <a:off x="5120255" y="3712753"/>
            <a:ext cx="1057063" cy="950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/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blipFill>
                <a:blip r:embed="rId14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타원 70">
            <a:extLst>
              <a:ext uri="{FF2B5EF4-FFF2-40B4-BE49-F238E27FC236}">
                <a16:creationId xmlns:a16="http://schemas.microsoft.com/office/drawing/2014/main" id="{5C20352C-96CC-4C29-8C44-08886E6E0822}"/>
              </a:ext>
            </a:extLst>
          </p:cNvPr>
          <p:cNvSpPr/>
          <p:nvPr/>
        </p:nvSpPr>
        <p:spPr>
          <a:xfrm>
            <a:off x="6171718" y="4463271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4BD7E5DE-B41A-491A-BECB-777A253E841A}"/>
              </a:ext>
            </a:extLst>
          </p:cNvPr>
          <p:cNvSpPr/>
          <p:nvPr/>
        </p:nvSpPr>
        <p:spPr>
          <a:xfrm>
            <a:off x="6871005" y="4454784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74C5EB4-E229-4154-B686-B1EE7306B37C}"/>
              </a:ext>
            </a:extLst>
          </p:cNvPr>
          <p:cNvCxnSpPr>
            <a:cxnSpLocks/>
            <a:stCxn id="71" idx="6"/>
            <a:endCxn id="72" idx="2"/>
          </p:cNvCxnSpPr>
          <p:nvPr/>
        </p:nvCxnSpPr>
        <p:spPr>
          <a:xfrm flipV="1">
            <a:off x="6571025" y="4654438"/>
            <a:ext cx="299980" cy="8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/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/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blipFill>
                <a:blip r:embed="rId16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/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blipFill>
                <a:blip r:embed="rId17"/>
                <a:stretch>
                  <a:fillRect l="-3659" t="-4000" r="-9756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6063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소스 공유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69850" y="1135582"/>
            <a:ext cx="966001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github</a:t>
            </a:r>
            <a:r>
              <a:rPr kumimoji="0"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kumimoji="0"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접속 후 다운로드 </a:t>
            </a:r>
            <a:endParaRPr kumimoji="0" lang="ko-KR" altLang="en-US" sz="18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b="1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400">
                <a:solidFill>
                  <a:schemeClr val="tx1"/>
                </a:solidFill>
                <a:hlinkClick r:id="rId3"/>
              </a:rPr>
              <a:t>https://github.com/imguru-mooc/AI_Basic/tree/master/</a:t>
            </a:r>
            <a:r>
              <a:rPr lang="ko-KR" altLang="en-US" sz="2400">
                <a:solidFill>
                  <a:schemeClr val="tx1"/>
                </a:solidFill>
                <a:hlinkClick r:id="rId3"/>
              </a:rPr>
              <a:t>인공지능</a:t>
            </a:r>
            <a:r>
              <a:rPr lang="en-US" altLang="ko-KR" sz="2400">
                <a:solidFill>
                  <a:schemeClr val="tx1"/>
                </a:solidFill>
                <a:hlinkClick r:id="rId3"/>
              </a:rPr>
              <a:t>(</a:t>
            </a:r>
            <a:r>
              <a:rPr lang="ko-KR" altLang="en-US" sz="2400">
                <a:solidFill>
                  <a:schemeClr val="tx1"/>
                </a:solidFill>
                <a:hlinkClick r:id="rId3"/>
              </a:rPr>
              <a:t>주말반</a:t>
            </a:r>
            <a:r>
              <a:rPr lang="en-US" altLang="ko-KR" sz="2400">
                <a:solidFill>
                  <a:schemeClr val="tx1"/>
                </a:solidFill>
                <a:hlinkClick r:id="rId3"/>
              </a:rPr>
              <a:t>)</a:t>
            </a:r>
            <a:endParaRPr kumimoji="0" lang="ko-KR" altLang="en-US" sz="2000" b="1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5373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4599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시그모이드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089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계단함수 구현하기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121AA7-6456-4361-AC7F-136E87A9FD75}"/>
              </a:ext>
            </a:extLst>
          </p:cNvPr>
          <p:cNvSpPr txBox="1"/>
          <p:nvPr/>
        </p:nvSpPr>
        <p:spPr>
          <a:xfrm>
            <a:off x="581388" y="2838567"/>
            <a:ext cx="69813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sigmoid(x):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1 / (1 + np.exp(-x))    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step_function(x):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np.array(x &gt; 0, dtype=np.int)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7A13C8-3ECD-43D1-BA21-10E4A37F4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985691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55591B-3745-4A65-91CE-263D7260D778}"/>
              </a:ext>
            </a:extLst>
          </p:cNvPr>
          <p:cNvCxnSpPr>
            <a:cxnSpLocks/>
          </p:cNvCxnSpPr>
          <p:nvPr/>
        </p:nvCxnSpPr>
        <p:spPr>
          <a:xfrm flipV="1">
            <a:off x="7962900" y="938453"/>
            <a:ext cx="1655679" cy="7969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2E4DA12-A98E-45EA-BA87-84D16CC51C90}"/>
              </a:ext>
            </a:extLst>
          </p:cNvPr>
          <p:cNvCxnSpPr>
            <a:cxnSpLocks/>
          </p:cNvCxnSpPr>
          <p:nvPr/>
        </p:nvCxnSpPr>
        <p:spPr>
          <a:xfrm flipV="1">
            <a:off x="6989464" y="2046428"/>
            <a:ext cx="1524884" cy="10776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CCAB9E54-C558-430F-B04F-084E396E332E}"/>
              </a:ext>
            </a:extLst>
          </p:cNvPr>
          <p:cNvSpPr/>
          <p:nvPr/>
        </p:nvSpPr>
        <p:spPr>
          <a:xfrm>
            <a:off x="8694821" y="1336939"/>
            <a:ext cx="70756" cy="7075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B4E84BE-17CD-447B-BC1D-F2DA7ACB6325}"/>
              </a:ext>
            </a:extLst>
          </p:cNvPr>
          <p:cNvSpPr/>
          <p:nvPr/>
        </p:nvSpPr>
        <p:spPr>
          <a:xfrm>
            <a:off x="7562786" y="2643730"/>
            <a:ext cx="70756" cy="7075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648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blipFill>
                <a:blip r:embed="rId3"/>
                <a:stretch>
                  <a:fillRect l="-734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/>
              <p:nvPr/>
            </p:nvSpPr>
            <p:spPr>
              <a:xfrm>
                <a:off x="581388" y="1824881"/>
                <a:ext cx="3641190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824881"/>
                <a:ext cx="3641190" cy="5527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ECE3B3D-8564-476D-845F-6967D538C521}"/>
              </a:ext>
            </a:extLst>
          </p:cNvPr>
          <p:cNvCxnSpPr/>
          <p:nvPr/>
        </p:nvCxnSpPr>
        <p:spPr>
          <a:xfrm flipV="1">
            <a:off x="5702698" y="108269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8A4E593-268B-447F-8E78-079EC636C236}"/>
              </a:ext>
            </a:extLst>
          </p:cNvPr>
          <p:cNvCxnSpPr/>
          <p:nvPr/>
        </p:nvCxnSpPr>
        <p:spPr>
          <a:xfrm>
            <a:off x="5357374" y="362955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1DDAC2B-E3D5-4F64-8B39-E07E6BDE2F00}"/>
              </a:ext>
            </a:extLst>
          </p:cNvPr>
          <p:cNvCxnSpPr>
            <a:cxnSpLocks/>
          </p:cNvCxnSpPr>
          <p:nvPr/>
        </p:nvCxnSpPr>
        <p:spPr>
          <a:xfrm flipV="1">
            <a:off x="5688353" y="1082694"/>
            <a:ext cx="891961" cy="2642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F1135A2-5CF0-483C-A4AB-78753790570A}"/>
              </a:ext>
            </a:extLst>
          </p:cNvPr>
          <p:cNvCxnSpPr>
            <a:cxnSpLocks/>
          </p:cNvCxnSpPr>
          <p:nvPr/>
        </p:nvCxnSpPr>
        <p:spPr>
          <a:xfrm flipV="1">
            <a:off x="5626617" y="2197768"/>
            <a:ext cx="2735330" cy="1482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F4201232-C4A1-4001-A06B-E28CC271BB8B}"/>
              </a:ext>
            </a:extLst>
          </p:cNvPr>
          <p:cNvSpPr/>
          <p:nvPr/>
        </p:nvSpPr>
        <p:spPr>
          <a:xfrm rot="19046136">
            <a:off x="5661832" y="3203640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A88981C-E020-4961-8B8A-8CB7F9F22154}"/>
              </a:ext>
            </a:extLst>
          </p:cNvPr>
          <p:cNvSpPr/>
          <p:nvPr/>
        </p:nvSpPr>
        <p:spPr>
          <a:xfrm rot="19046136">
            <a:off x="6090170" y="1994008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B435CA5-434D-4680-977D-9F5C4AAF1C32}"/>
              </a:ext>
            </a:extLst>
          </p:cNvPr>
          <p:cNvCxnSpPr/>
          <p:nvPr/>
        </p:nvCxnSpPr>
        <p:spPr>
          <a:xfrm flipV="1">
            <a:off x="5702698" y="383711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5E37871-4451-4E0B-A535-A6E4F51519BE}"/>
              </a:ext>
            </a:extLst>
          </p:cNvPr>
          <p:cNvCxnSpPr/>
          <p:nvPr/>
        </p:nvCxnSpPr>
        <p:spPr>
          <a:xfrm>
            <a:off x="5357374" y="638397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77ABC133-0F4D-45F2-A49F-688BE6DD8752}"/>
              </a:ext>
            </a:extLst>
          </p:cNvPr>
          <p:cNvSpPr/>
          <p:nvPr/>
        </p:nvSpPr>
        <p:spPr>
          <a:xfrm rot="19046136">
            <a:off x="7053169" y="5989391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FB1CDB7-4881-43A9-AC4D-E65A4CCC2C03}"/>
              </a:ext>
            </a:extLst>
          </p:cNvPr>
          <p:cNvSpPr/>
          <p:nvPr/>
        </p:nvSpPr>
        <p:spPr>
          <a:xfrm rot="19046136">
            <a:off x="7217011" y="5832316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AF877CBD-D181-4CEE-8628-F4DC8A201375}"/>
              </a:ext>
            </a:extLst>
          </p:cNvPr>
          <p:cNvSpPr/>
          <p:nvPr/>
        </p:nvSpPr>
        <p:spPr>
          <a:xfrm>
            <a:off x="5932842" y="4971488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F191FF31-AC34-4A8C-A71B-A611DC2BD53D}"/>
              </a:ext>
            </a:extLst>
          </p:cNvPr>
          <p:cNvSpPr/>
          <p:nvPr/>
        </p:nvSpPr>
        <p:spPr>
          <a:xfrm>
            <a:off x="6162985" y="4751945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18BA017-6A3A-4204-B1FF-80EE081ACEAE}"/>
              </a:ext>
            </a:extLst>
          </p:cNvPr>
          <p:cNvCxnSpPr/>
          <p:nvPr/>
        </p:nvCxnSpPr>
        <p:spPr>
          <a:xfrm flipH="1">
            <a:off x="6203713" y="4796589"/>
            <a:ext cx="1335406" cy="13354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13424578-348C-48DD-9EA0-6871ED3170CE}"/>
              </a:ext>
            </a:extLst>
          </p:cNvPr>
          <p:cNvSpPr/>
          <p:nvPr/>
        </p:nvSpPr>
        <p:spPr>
          <a:xfrm>
            <a:off x="5868628" y="2545663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E5FD2DE5-3B35-4812-B9D2-1E748E7BF6EB}"/>
              </a:ext>
            </a:extLst>
          </p:cNvPr>
          <p:cNvSpPr/>
          <p:nvPr/>
        </p:nvSpPr>
        <p:spPr>
          <a:xfrm>
            <a:off x="6230513" y="1409075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220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61854" y="2468977"/>
            <a:ext cx="4602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relu(x):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np.maximum(0,x)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B76C57-632F-4EE3-BCC2-E347462D9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1236626"/>
            <a:ext cx="35242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995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35094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배열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6025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 2, 3, 4])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print(A)   # [1 2 3 4]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np.ndim(A) # 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    # (4,)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A.shape[0] # 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len(A)     # 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138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154071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배열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print(B)     # [[1 2] [3 4] [5 6]]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np.ndim(B)   # 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      # (3, 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B.shape[0]   # 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len(B)       # 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016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9423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np.array([[5,6], [7,8]])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04165D89-4DB2-447A-BA8F-9CF784C29CCE}"/>
              </a:ext>
            </a:extLst>
          </p:cNvPr>
          <p:cNvSpPr/>
          <p:nvPr/>
        </p:nvSpPr>
        <p:spPr>
          <a:xfrm>
            <a:off x="1978777" y="3807607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A415010-412E-4FD1-9C1A-82DF764BF09C}"/>
              </a:ext>
            </a:extLst>
          </p:cNvPr>
          <p:cNvCxnSpPr>
            <a:stCxn id="4" idx="0"/>
          </p:cNvCxnSpPr>
          <p:nvPr/>
        </p:nvCxnSpPr>
        <p:spPr>
          <a:xfrm flipV="1">
            <a:off x="2349025" y="3478086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B6EECAC-9029-4D42-A2A2-86979EF5F532}"/>
              </a:ext>
            </a:extLst>
          </p:cNvPr>
          <p:cNvCxnSpPr/>
          <p:nvPr/>
        </p:nvCxnSpPr>
        <p:spPr>
          <a:xfrm flipV="1">
            <a:off x="3089521" y="3473911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95CCF0D-5540-4213-B81B-EA1F44DB32DF}"/>
              </a:ext>
            </a:extLst>
          </p:cNvPr>
          <p:cNvCxnSpPr>
            <a:cxnSpLocks/>
          </p:cNvCxnSpPr>
          <p:nvPr/>
        </p:nvCxnSpPr>
        <p:spPr>
          <a:xfrm flipV="1">
            <a:off x="2719273" y="3469736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63142C3-F616-40E6-9557-3C4C0DAAC729}"/>
              </a:ext>
            </a:extLst>
          </p:cNvPr>
          <p:cNvCxnSpPr/>
          <p:nvPr/>
        </p:nvCxnSpPr>
        <p:spPr>
          <a:xfrm>
            <a:off x="4138556" y="3469736"/>
            <a:ext cx="375858" cy="38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×5+2×7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blipFill>
                <a:blip r:embed="rId4"/>
                <a:stretch>
                  <a:fillRect l="-949" r="-63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772E55-DA8D-449F-B1B3-6881EB8DE1B3}"/>
              </a:ext>
            </a:extLst>
          </p:cNvPr>
          <p:cNvSpPr/>
          <p:nvPr/>
        </p:nvSpPr>
        <p:spPr>
          <a:xfrm>
            <a:off x="1961191" y="4179302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18D5462-164B-43E1-8CB1-43F7E1A7C48F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331439" y="4506129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8D710B5-EA05-4593-9FE9-92D55AA021D3}"/>
              </a:ext>
            </a:extLst>
          </p:cNvPr>
          <p:cNvCxnSpPr>
            <a:cxnSpLocks/>
          </p:cNvCxnSpPr>
          <p:nvPr/>
        </p:nvCxnSpPr>
        <p:spPr>
          <a:xfrm>
            <a:off x="3070991" y="4513490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063FFCB-2D8C-4E81-86F0-D001945ACB3A}"/>
              </a:ext>
            </a:extLst>
          </p:cNvPr>
          <p:cNvCxnSpPr>
            <a:cxnSpLocks/>
          </p:cNvCxnSpPr>
          <p:nvPr/>
        </p:nvCxnSpPr>
        <p:spPr>
          <a:xfrm flipV="1">
            <a:off x="2601088" y="4873460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41CB727-D68E-4BC3-94B5-04AAB40C5E71}"/>
              </a:ext>
            </a:extLst>
          </p:cNvPr>
          <p:cNvCxnSpPr>
            <a:cxnSpLocks/>
          </p:cNvCxnSpPr>
          <p:nvPr/>
        </p:nvCxnSpPr>
        <p:spPr>
          <a:xfrm flipV="1">
            <a:off x="4028393" y="4506129"/>
            <a:ext cx="494043" cy="367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/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×5+4×7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3" r="-94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90B0A2-C579-4AE0-B3F8-666839586B86}"/>
              </a:ext>
            </a:extLst>
          </p:cNvPr>
          <p:cNvSpPr/>
          <p:nvPr/>
        </p:nvSpPr>
        <p:spPr>
          <a:xfrm>
            <a:off x="3398060" y="3803432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135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3017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3D0511-4DB0-416B-AF4E-0F376541C25B}"/>
              </a:ext>
            </a:extLst>
          </p:cNvPr>
          <p:cNvSpPr/>
          <p:nvPr/>
        </p:nvSpPr>
        <p:spPr>
          <a:xfrm>
            <a:off x="2681372" y="470835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4C703E9-90A4-4C03-8947-6E9CB96D4C19}"/>
              </a:ext>
            </a:extLst>
          </p:cNvPr>
          <p:cNvSpPr/>
          <p:nvPr/>
        </p:nvSpPr>
        <p:spPr>
          <a:xfrm>
            <a:off x="3074404" y="470835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433CA8-C2E5-488D-87E0-8EA9B8436904}"/>
              </a:ext>
            </a:extLst>
          </p:cNvPr>
          <p:cNvSpPr/>
          <p:nvPr/>
        </p:nvSpPr>
        <p:spPr>
          <a:xfrm>
            <a:off x="3467436" y="470835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96DAC2-B9AC-4EC7-90DE-11CCCF7188C3}"/>
              </a:ext>
            </a:extLst>
          </p:cNvPr>
          <p:cNvSpPr/>
          <p:nvPr/>
        </p:nvSpPr>
        <p:spPr>
          <a:xfrm>
            <a:off x="2681372" y="510139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5409786-B0B9-4F13-AA59-3079C7F2B90D}"/>
              </a:ext>
            </a:extLst>
          </p:cNvPr>
          <p:cNvSpPr/>
          <p:nvPr/>
        </p:nvSpPr>
        <p:spPr>
          <a:xfrm>
            <a:off x="3074404" y="510139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1D84E0-8A91-432D-BF29-44366E991D79}"/>
              </a:ext>
            </a:extLst>
          </p:cNvPr>
          <p:cNvSpPr/>
          <p:nvPr/>
        </p:nvSpPr>
        <p:spPr>
          <a:xfrm>
            <a:off x="3467436" y="510139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BA064BD-A335-491E-88E3-D3FD06576025}"/>
              </a:ext>
            </a:extLst>
          </p:cNvPr>
          <p:cNvSpPr/>
          <p:nvPr/>
        </p:nvSpPr>
        <p:spPr>
          <a:xfrm>
            <a:off x="4530088" y="44637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CDD0C1-0AD3-49B2-ADD5-DA99378E5E08}"/>
              </a:ext>
            </a:extLst>
          </p:cNvPr>
          <p:cNvSpPr/>
          <p:nvPr/>
        </p:nvSpPr>
        <p:spPr>
          <a:xfrm>
            <a:off x="4923120" y="44637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ED38879-E660-4537-99FE-052E85FC8642}"/>
              </a:ext>
            </a:extLst>
          </p:cNvPr>
          <p:cNvSpPr/>
          <p:nvPr/>
        </p:nvSpPr>
        <p:spPr>
          <a:xfrm>
            <a:off x="4530088" y="485674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37E6DD-141A-4EC8-8B2D-5A51B47C2DF6}"/>
              </a:ext>
            </a:extLst>
          </p:cNvPr>
          <p:cNvSpPr/>
          <p:nvPr/>
        </p:nvSpPr>
        <p:spPr>
          <a:xfrm>
            <a:off x="4923120" y="485674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0CBA68-D830-4F36-9F01-312E71E52B74}"/>
              </a:ext>
            </a:extLst>
          </p:cNvPr>
          <p:cNvSpPr/>
          <p:nvPr/>
        </p:nvSpPr>
        <p:spPr>
          <a:xfrm>
            <a:off x="4530088" y="524978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C31A2BC-BFBF-4F8B-85ED-C3341BA330D6}"/>
              </a:ext>
            </a:extLst>
          </p:cNvPr>
          <p:cNvSpPr/>
          <p:nvPr/>
        </p:nvSpPr>
        <p:spPr>
          <a:xfrm>
            <a:off x="4923120" y="524978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A2E55D-DB56-4B23-9932-1BFC01B077F9}"/>
              </a:ext>
            </a:extLst>
          </p:cNvPr>
          <p:cNvSpPr txBox="1"/>
          <p:nvPr/>
        </p:nvSpPr>
        <p:spPr>
          <a:xfrm>
            <a:off x="4027850" y="477608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05C45B-EF43-4448-AFB4-E21E08A6F24D}"/>
              </a:ext>
            </a:extLst>
          </p:cNvPr>
          <p:cNvSpPr txBox="1"/>
          <p:nvPr/>
        </p:nvSpPr>
        <p:spPr>
          <a:xfrm>
            <a:off x="5531892" y="477608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E6DE564-EDA1-469A-B5A5-4FCA1C29D8C7}"/>
              </a:ext>
            </a:extLst>
          </p:cNvPr>
          <p:cNvSpPr/>
          <p:nvPr/>
        </p:nvSpPr>
        <p:spPr>
          <a:xfrm>
            <a:off x="6326804" y="4613884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059D0E7-0AD0-4151-9C24-D256A9D83B74}"/>
              </a:ext>
            </a:extLst>
          </p:cNvPr>
          <p:cNvSpPr/>
          <p:nvPr/>
        </p:nvSpPr>
        <p:spPr>
          <a:xfrm>
            <a:off x="6326804" y="50069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070DD0B-4C2F-4BA2-8274-0563E4EE31FB}"/>
              </a:ext>
            </a:extLst>
          </p:cNvPr>
          <p:cNvSpPr/>
          <p:nvPr/>
        </p:nvSpPr>
        <p:spPr>
          <a:xfrm>
            <a:off x="6719836" y="4613884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115C18-6550-4AC6-9DB2-7DBBEFAC7566}"/>
              </a:ext>
            </a:extLst>
          </p:cNvPr>
          <p:cNvSpPr/>
          <p:nvPr/>
        </p:nvSpPr>
        <p:spPr>
          <a:xfrm>
            <a:off x="6719836" y="50069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036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참고 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426C-1AC7-4BEC-AD7B-591F0023BEE3}"/>
              </a:ext>
            </a:extLst>
          </p:cNvPr>
          <p:cNvSpPr txBox="1"/>
          <p:nvPr/>
        </p:nvSpPr>
        <p:spPr>
          <a:xfrm>
            <a:off x="643983" y="76985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90CA8-648F-4F9D-9A3E-298450252731}"/>
              </a:ext>
            </a:extLst>
          </p:cNvPr>
          <p:cNvSpPr/>
          <p:nvPr/>
        </p:nvSpPr>
        <p:spPr>
          <a:xfrm>
            <a:off x="1357640" y="2936190"/>
            <a:ext cx="229713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</a:t>
            </a:r>
            <a:endParaRPr lang="en-US" altLang="ko-KR" sz="1100" b="1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2017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02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pic>
        <p:nvPicPr>
          <p:cNvPr id="1026" name="Picture 2" descr="밑바닥부터 시작하는 딥러닝 ">
            <a:extLst>
              <a:ext uri="{FF2B5EF4-FFF2-40B4-BE49-F238E27FC236}">
                <a16:creationId xmlns:a16="http://schemas.microsoft.com/office/drawing/2014/main" id="{B74E752A-1A8E-43F8-8656-47D404FB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443" y="1169966"/>
            <a:ext cx="1357804" cy="17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07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56220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np.array([[1,2], [3,4]])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8802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blipFill>
                <a:blip r:embed="rId3"/>
                <a:stretch>
                  <a:fillRect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075956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70327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5806685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490591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6845284" y="1781931"/>
            <a:ext cx="12700" cy="1875245"/>
          </a:xfrm>
          <a:prstGeom prst="bentConnector3">
            <a:avLst>
              <a:gd name="adj1" fmla="val 36993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C4971B-F3A1-4121-93B9-0988D992180D}"/>
              </a:ext>
            </a:extLst>
          </p:cNvPr>
          <p:cNvSpPr/>
          <p:nvPr/>
        </p:nvSpPr>
        <p:spPr>
          <a:xfrm>
            <a:off x="2020423" y="4484481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229E41-4582-4C34-AB09-0CC21571C3FC}"/>
              </a:ext>
            </a:extLst>
          </p:cNvPr>
          <p:cNvSpPr/>
          <p:nvPr/>
        </p:nvSpPr>
        <p:spPr>
          <a:xfrm>
            <a:off x="3004241" y="3929118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704680E-8223-40A1-89E1-0BA3E0BBDB35}"/>
              </a:ext>
            </a:extLst>
          </p:cNvPr>
          <p:cNvCxnSpPr>
            <a:cxnSpLocks/>
          </p:cNvCxnSpPr>
          <p:nvPr/>
        </p:nvCxnSpPr>
        <p:spPr>
          <a:xfrm flipV="1">
            <a:off x="2560777" y="3473912"/>
            <a:ext cx="220205" cy="306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4343C26-5C67-475E-9289-AE4B38EAA546}"/>
              </a:ext>
            </a:extLst>
          </p:cNvPr>
          <p:cNvCxnSpPr>
            <a:cxnSpLocks/>
          </p:cNvCxnSpPr>
          <p:nvPr/>
        </p:nvCxnSpPr>
        <p:spPr>
          <a:xfrm flipV="1">
            <a:off x="3151230" y="3473912"/>
            <a:ext cx="308539" cy="455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934DF1-1FC6-4764-967B-D12F91FBEED9}"/>
              </a:ext>
            </a:extLst>
          </p:cNvPr>
          <p:cNvCxnSpPr>
            <a:cxnSpLocks/>
          </p:cNvCxnSpPr>
          <p:nvPr/>
        </p:nvCxnSpPr>
        <p:spPr>
          <a:xfrm>
            <a:off x="2780982" y="3479370"/>
            <a:ext cx="970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F1A5C58-2B64-4ED8-A1CF-C86B3B79448E}"/>
              </a:ext>
            </a:extLst>
          </p:cNvPr>
          <p:cNvCxnSpPr>
            <a:cxnSpLocks/>
          </p:cNvCxnSpPr>
          <p:nvPr/>
        </p:nvCxnSpPr>
        <p:spPr>
          <a:xfrm>
            <a:off x="3751390" y="3473912"/>
            <a:ext cx="387166" cy="64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×7+2×8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1" r="-63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022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np.array([7,8,9])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np.dot(B,A)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586839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49571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6821157" y="2675799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283028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7351538" y="2290149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76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×1+8×3+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blipFill>
                <a:blip r:embed="rId5"/>
                <a:stretch>
                  <a:fillRect l="-204" r="-61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/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+8×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blipFill>
                <a:blip r:embed="rId6"/>
                <a:stretch>
                  <a:fillRect l="-204" r="-40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901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94237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np.array([[4,5], [6,7]])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np.dot(B,A)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6841708" y="1594689"/>
                <a:ext cx="28571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708" y="1594689"/>
                <a:ext cx="2857129" cy="369332"/>
              </a:xfrm>
              <a:prstGeom prst="rect">
                <a:avLst/>
              </a:prstGeom>
              <a:blipFill>
                <a:blip r:embed="rId3"/>
                <a:stretch>
                  <a:fillRect l="-1493" r="-170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E22AAC-6DA2-45F3-B6F8-D85BB8F4BC2C}"/>
                  </a:ext>
                </a:extLst>
              </p:cNvPr>
              <p:cNvSpPr txBox="1"/>
              <p:nvPr/>
            </p:nvSpPr>
            <p:spPr>
              <a:xfrm>
                <a:off x="6841707" y="2324309"/>
                <a:ext cx="28571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E22AAC-6DA2-45F3-B6F8-D85BB8F4B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707" y="2324309"/>
                <a:ext cx="2857129" cy="369332"/>
              </a:xfrm>
              <a:prstGeom prst="rect">
                <a:avLst/>
              </a:prstGeom>
              <a:blipFill>
                <a:blip r:embed="rId4"/>
                <a:stretch>
                  <a:fillRect l="-1493" r="-1706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C09661EA-1F6A-43F8-86FA-3EC6602E19C9}"/>
              </a:ext>
            </a:extLst>
          </p:cNvPr>
          <p:cNvSpPr/>
          <p:nvPr/>
        </p:nvSpPr>
        <p:spPr>
          <a:xfrm>
            <a:off x="3416967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D301B06-CEAE-4D17-9C64-66EEA3DFB95A}"/>
              </a:ext>
            </a:extLst>
          </p:cNvPr>
          <p:cNvSpPr/>
          <p:nvPr/>
        </p:nvSpPr>
        <p:spPr>
          <a:xfrm>
            <a:off x="3923974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F8FE69-EDA0-4D7F-B81D-D71827E5F9B7}"/>
              </a:ext>
            </a:extLst>
          </p:cNvPr>
          <p:cNvSpPr/>
          <p:nvPr/>
        </p:nvSpPr>
        <p:spPr>
          <a:xfrm>
            <a:off x="3416967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6A44D88-F7B6-4DCB-BAFE-9F589E4D7059}"/>
              </a:ext>
            </a:extLst>
          </p:cNvPr>
          <p:cNvSpPr/>
          <p:nvPr/>
        </p:nvSpPr>
        <p:spPr>
          <a:xfrm>
            <a:off x="3923974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6E47A3-8DD6-40A2-8F34-0163CA87967A}"/>
              </a:ext>
            </a:extLst>
          </p:cNvPr>
          <p:cNvSpPr/>
          <p:nvPr/>
        </p:nvSpPr>
        <p:spPr>
          <a:xfrm>
            <a:off x="4937989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2711C72-16AD-49FE-B88B-4C9E1FABD650}"/>
              </a:ext>
            </a:extLst>
          </p:cNvPr>
          <p:cNvSpPr/>
          <p:nvPr/>
        </p:nvSpPr>
        <p:spPr>
          <a:xfrm>
            <a:off x="5444996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F73B3E-4BD2-4DE7-B1F0-451F746CBB22}"/>
              </a:ext>
            </a:extLst>
          </p:cNvPr>
          <p:cNvSpPr/>
          <p:nvPr/>
        </p:nvSpPr>
        <p:spPr>
          <a:xfrm>
            <a:off x="4937989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5B1CFA6-6354-40C8-9F10-4453179DDE00}"/>
              </a:ext>
            </a:extLst>
          </p:cNvPr>
          <p:cNvSpPr/>
          <p:nvPr/>
        </p:nvSpPr>
        <p:spPr>
          <a:xfrm>
            <a:off x="5444996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D48C9-A81D-4109-B63F-4972676308FE}"/>
              </a:ext>
            </a:extLst>
          </p:cNvPr>
          <p:cNvSpPr txBox="1"/>
          <p:nvPr/>
        </p:nvSpPr>
        <p:spPr>
          <a:xfrm>
            <a:off x="4481695" y="3532453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B42DB1-BA0B-4064-BA59-B1E0131C847B}"/>
              </a:ext>
            </a:extLst>
          </p:cNvPr>
          <p:cNvSpPr txBox="1"/>
          <p:nvPr/>
        </p:nvSpPr>
        <p:spPr>
          <a:xfrm>
            <a:off x="6274002" y="3573065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47D1EB4-2153-459B-BFA7-B2D07EF70F07}"/>
              </a:ext>
            </a:extLst>
          </p:cNvPr>
          <p:cNvSpPr/>
          <p:nvPr/>
        </p:nvSpPr>
        <p:spPr>
          <a:xfrm>
            <a:off x="7029703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6B3602D-41A2-47C9-A37A-4FEE4BC1CC11}"/>
              </a:ext>
            </a:extLst>
          </p:cNvPr>
          <p:cNvSpPr/>
          <p:nvPr/>
        </p:nvSpPr>
        <p:spPr>
          <a:xfrm>
            <a:off x="7536711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EB512EC-10A4-4B26-A1CD-8BC370C23717}"/>
              </a:ext>
            </a:extLst>
          </p:cNvPr>
          <p:cNvSpPr/>
          <p:nvPr/>
        </p:nvSpPr>
        <p:spPr>
          <a:xfrm>
            <a:off x="7029703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6B2011F-4CD3-4594-AB4B-4A5BFC1B4DE6}"/>
              </a:ext>
            </a:extLst>
          </p:cNvPr>
          <p:cNvSpPr/>
          <p:nvPr/>
        </p:nvSpPr>
        <p:spPr>
          <a:xfrm>
            <a:off x="7536711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2300C6F-5AD3-4966-9046-88237F1E50A5}"/>
              </a:ext>
            </a:extLst>
          </p:cNvPr>
          <p:cNvSpPr/>
          <p:nvPr/>
        </p:nvSpPr>
        <p:spPr>
          <a:xfrm>
            <a:off x="4937989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DE1C855-8873-439B-ADB2-D93A3C0AF83A}"/>
              </a:ext>
            </a:extLst>
          </p:cNvPr>
          <p:cNvSpPr/>
          <p:nvPr/>
        </p:nvSpPr>
        <p:spPr>
          <a:xfrm>
            <a:off x="5444996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4013E1-AE20-4B2F-A320-1D1A56424405}"/>
              </a:ext>
            </a:extLst>
          </p:cNvPr>
          <p:cNvSpPr/>
          <p:nvPr/>
        </p:nvSpPr>
        <p:spPr>
          <a:xfrm>
            <a:off x="4937989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B646928-C8FE-4E36-93C5-633768B02B25}"/>
              </a:ext>
            </a:extLst>
          </p:cNvPr>
          <p:cNvSpPr/>
          <p:nvPr/>
        </p:nvSpPr>
        <p:spPr>
          <a:xfrm>
            <a:off x="5444996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3644A99-0AA7-4E39-8481-8B3163400D88}"/>
              </a:ext>
            </a:extLst>
          </p:cNvPr>
          <p:cNvSpPr/>
          <p:nvPr/>
        </p:nvSpPr>
        <p:spPr>
          <a:xfrm>
            <a:off x="3366254" y="5008500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32CE0DB-09DE-4BB4-A506-76FB56C08F81}"/>
              </a:ext>
            </a:extLst>
          </p:cNvPr>
          <p:cNvSpPr/>
          <p:nvPr/>
        </p:nvSpPr>
        <p:spPr>
          <a:xfrm>
            <a:off x="3873261" y="5008500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C8D03F-8CE3-483D-AFB6-452920B9BD30}"/>
              </a:ext>
            </a:extLst>
          </p:cNvPr>
          <p:cNvSpPr/>
          <p:nvPr/>
        </p:nvSpPr>
        <p:spPr>
          <a:xfrm>
            <a:off x="3366254" y="5516155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8D85770-CC83-4FF9-9621-F93CF4E9623F}"/>
              </a:ext>
            </a:extLst>
          </p:cNvPr>
          <p:cNvSpPr/>
          <p:nvPr/>
        </p:nvSpPr>
        <p:spPr>
          <a:xfrm>
            <a:off x="3873261" y="5516155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2299C1-0842-48EA-BF10-12DC0A7D7A7E}"/>
              </a:ext>
            </a:extLst>
          </p:cNvPr>
          <p:cNvSpPr txBox="1"/>
          <p:nvPr/>
        </p:nvSpPr>
        <p:spPr>
          <a:xfrm>
            <a:off x="4470578" y="5180131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3E615F-1D6F-488D-B236-45D3B7ECE094}"/>
              </a:ext>
            </a:extLst>
          </p:cNvPr>
          <p:cNvSpPr txBox="1"/>
          <p:nvPr/>
        </p:nvSpPr>
        <p:spPr>
          <a:xfrm>
            <a:off x="6274002" y="5221391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5B0826C-2EED-47A2-A407-8C6633A157E4}"/>
              </a:ext>
            </a:extLst>
          </p:cNvPr>
          <p:cNvSpPr/>
          <p:nvPr/>
        </p:nvSpPr>
        <p:spPr>
          <a:xfrm>
            <a:off x="7029703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230D96E-BF62-4BB2-8F99-3A689643AC54}"/>
              </a:ext>
            </a:extLst>
          </p:cNvPr>
          <p:cNvSpPr/>
          <p:nvPr/>
        </p:nvSpPr>
        <p:spPr>
          <a:xfrm>
            <a:off x="7536711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A40E171-6ABE-4D0B-9E92-4F5E9E920162}"/>
              </a:ext>
            </a:extLst>
          </p:cNvPr>
          <p:cNvSpPr/>
          <p:nvPr/>
        </p:nvSpPr>
        <p:spPr>
          <a:xfrm>
            <a:off x="7029703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CFC2B53-0DC2-427A-A3EC-A66F17FF606A}"/>
              </a:ext>
            </a:extLst>
          </p:cNvPr>
          <p:cNvSpPr/>
          <p:nvPr/>
        </p:nvSpPr>
        <p:spPr>
          <a:xfrm>
            <a:off x="7536711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4785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21046" y="1235476"/>
            <a:ext cx="56220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 = np.array([1,2])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np.array([[1,3,5], [2,4,6]])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np.dot(X,W)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6279175" y="3268927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75" y="3268927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561154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718847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7513918" y="3612388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837469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975789" y="3342484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8044299" y="3226738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FAA1F3D-6B50-433C-ACBF-6DD353C14A5E}"/>
              </a:ext>
            </a:extLst>
          </p:cNvPr>
          <p:cNvSpPr txBox="1"/>
          <p:nvPr/>
        </p:nvSpPr>
        <p:spPr>
          <a:xfrm>
            <a:off x="6484838" y="28072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E2F654-F175-4695-8AEB-AE8088D67459}"/>
              </a:ext>
            </a:extLst>
          </p:cNvPr>
          <p:cNvSpPr txBox="1"/>
          <p:nvPr/>
        </p:nvSpPr>
        <p:spPr>
          <a:xfrm>
            <a:off x="7260310" y="27983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07E536-4957-4588-8E83-A3DB929F997C}"/>
              </a:ext>
            </a:extLst>
          </p:cNvPr>
          <p:cNvSpPr txBox="1"/>
          <p:nvPr/>
        </p:nvSpPr>
        <p:spPr>
          <a:xfrm>
            <a:off x="8298375" y="27730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EFCD129-1765-4644-9B2C-001F60E9F246}"/>
              </a:ext>
            </a:extLst>
          </p:cNvPr>
          <p:cNvSpPr/>
          <p:nvPr/>
        </p:nvSpPr>
        <p:spPr>
          <a:xfrm>
            <a:off x="1367545" y="412432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B7A2256-4CC5-4DF3-A9C9-B0C2A997E96D}"/>
              </a:ext>
            </a:extLst>
          </p:cNvPr>
          <p:cNvSpPr/>
          <p:nvPr/>
        </p:nvSpPr>
        <p:spPr>
          <a:xfrm>
            <a:off x="1367545" y="510043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15B8527-B1C6-4A38-9009-616FCF177C7B}"/>
              </a:ext>
            </a:extLst>
          </p:cNvPr>
          <p:cNvSpPr/>
          <p:nvPr/>
        </p:nvSpPr>
        <p:spPr>
          <a:xfrm>
            <a:off x="2927071" y="361383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96B8A68-E76F-40C1-A711-ABF6B636989A}"/>
              </a:ext>
            </a:extLst>
          </p:cNvPr>
          <p:cNvSpPr/>
          <p:nvPr/>
        </p:nvSpPr>
        <p:spPr>
          <a:xfrm>
            <a:off x="2927071" y="458994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4756861-94C0-4281-A2E9-0E5B5693E00F}"/>
              </a:ext>
            </a:extLst>
          </p:cNvPr>
          <p:cNvSpPr/>
          <p:nvPr/>
        </p:nvSpPr>
        <p:spPr>
          <a:xfrm>
            <a:off x="2927071" y="5700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36A2717-5866-447A-BE25-8DEBCEC3A861}"/>
              </a:ext>
            </a:extLst>
          </p:cNvPr>
          <p:cNvCxnSpPr>
            <a:stCxn id="20" idx="6"/>
            <a:endCxn id="23" idx="2"/>
          </p:cNvCxnSpPr>
          <p:nvPr/>
        </p:nvCxnSpPr>
        <p:spPr>
          <a:xfrm flipV="1">
            <a:off x="1917307" y="3888717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8AFA9B2-CEAB-46EB-8494-420208A7B36B}"/>
              </a:ext>
            </a:extLst>
          </p:cNvPr>
          <p:cNvCxnSpPr>
            <a:cxnSpLocks/>
            <a:stCxn id="20" idx="6"/>
            <a:endCxn id="24" idx="2"/>
          </p:cNvCxnSpPr>
          <p:nvPr/>
        </p:nvCxnSpPr>
        <p:spPr>
          <a:xfrm>
            <a:off x="1917307" y="4399210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59999DA-188A-4C39-9DCB-42F480682D2C}"/>
              </a:ext>
            </a:extLst>
          </p:cNvPr>
          <p:cNvCxnSpPr>
            <a:cxnSpLocks/>
            <a:stCxn id="20" idx="6"/>
            <a:endCxn id="29" idx="2"/>
          </p:cNvCxnSpPr>
          <p:nvPr/>
        </p:nvCxnSpPr>
        <p:spPr>
          <a:xfrm>
            <a:off x="1917307" y="4399210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77004B9-1186-41BD-8FAC-AC698FC23345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1917307" y="3888717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B3AF7E1-7F80-4583-8340-B581C42489FB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 flipV="1">
            <a:off x="1917307" y="4864825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FC43859-1D6C-4AD2-9CD5-A900BB8ECE7A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1917307" y="5375318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/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/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/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/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/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blipFill>
                <a:blip r:embed="rId9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/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/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/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/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/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/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1318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25610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층 신경망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92ED78F-E838-42E6-9041-E88EC71E8254}"/>
              </a:ext>
            </a:extLst>
          </p:cNvPr>
          <p:cNvCxnSpPr/>
          <p:nvPr/>
        </p:nvCxnSpPr>
        <p:spPr>
          <a:xfrm>
            <a:off x="3537284" y="934453"/>
            <a:ext cx="0" cy="36776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FBC5A86-7F2D-45A5-B5E3-D51A8F817B37}"/>
              </a:ext>
            </a:extLst>
          </p:cNvPr>
          <p:cNvCxnSpPr/>
          <p:nvPr/>
        </p:nvCxnSpPr>
        <p:spPr>
          <a:xfrm>
            <a:off x="5113421" y="984314"/>
            <a:ext cx="0" cy="36776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B41F635-E60F-4C28-AEEF-DD9296E5CD7D}"/>
              </a:ext>
            </a:extLst>
          </p:cNvPr>
          <p:cNvCxnSpPr/>
          <p:nvPr/>
        </p:nvCxnSpPr>
        <p:spPr>
          <a:xfrm>
            <a:off x="6324600" y="945045"/>
            <a:ext cx="0" cy="36776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9629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270982" y="4395315"/>
                <a:ext cx="1069891" cy="784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36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982" y="4395315"/>
                <a:ext cx="1069891" cy="78470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5509078-8498-495E-A9F0-2DCD8B99BC93}"/>
              </a:ext>
            </a:extLst>
          </p:cNvPr>
          <p:cNvSpPr/>
          <p:nvPr/>
        </p:nvSpPr>
        <p:spPr>
          <a:xfrm>
            <a:off x="5750622" y="4417357"/>
            <a:ext cx="43139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Rectangle 10">
            <a:extLst>
              <a:ext uri="{FF2B5EF4-FFF2-40B4-BE49-F238E27FC236}">
                <a16:creationId xmlns:a16="http://schemas.microsoft.com/office/drawing/2014/main" id="{C96C77DD-2EDC-4960-BEA9-DE51E38E4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9864" y="3820034"/>
            <a:ext cx="1707909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의 가중치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5FD832F-461C-4C51-9A9E-C4473EF8FE5B}"/>
              </a:ext>
            </a:extLst>
          </p:cNvPr>
          <p:cNvCxnSpPr>
            <a:stCxn id="40" idx="1"/>
            <a:endCxn id="2" idx="0"/>
          </p:cNvCxnSpPr>
          <p:nvPr/>
        </p:nvCxnSpPr>
        <p:spPr>
          <a:xfrm rot="10800000" flipV="1">
            <a:off x="5966320" y="4018643"/>
            <a:ext cx="153544" cy="39871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FAF42BC-F65B-413F-9E2A-DDB37D28B003}"/>
              </a:ext>
            </a:extLst>
          </p:cNvPr>
          <p:cNvSpPr/>
          <p:nvPr/>
        </p:nvSpPr>
        <p:spPr>
          <a:xfrm>
            <a:off x="5679100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8BFACCE-69CC-4E3E-B5CC-ED6585829D52}"/>
              </a:ext>
            </a:extLst>
          </p:cNvPr>
          <p:cNvSpPr/>
          <p:nvPr/>
        </p:nvSpPr>
        <p:spPr>
          <a:xfrm>
            <a:off x="5880546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Rectangle 10">
            <a:extLst>
              <a:ext uri="{FF2B5EF4-FFF2-40B4-BE49-F238E27FC236}">
                <a16:creationId xmlns:a16="http://schemas.microsoft.com/office/drawing/2014/main" id="{DA90861B-C848-4C76-B1DC-2E974869D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0598" y="5398915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BF6D50EE-E937-4037-8455-61FD081B3FC5}"/>
              </a:ext>
            </a:extLst>
          </p:cNvPr>
          <p:cNvCxnSpPr>
            <a:cxnSpLocks/>
            <a:stCxn id="45" idx="2"/>
            <a:endCxn id="66" idx="1"/>
          </p:cNvCxnSpPr>
          <p:nvPr/>
        </p:nvCxnSpPr>
        <p:spPr>
          <a:xfrm rot="16200000" flipH="1">
            <a:off x="5939909" y="5226834"/>
            <a:ext cx="397099" cy="34427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10">
            <a:extLst>
              <a:ext uri="{FF2B5EF4-FFF2-40B4-BE49-F238E27FC236}">
                <a16:creationId xmlns:a16="http://schemas.microsoft.com/office/drawing/2014/main" id="{FC9291EB-E899-4EE5-9EAA-16FE67651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4869" y="5974901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4B30223C-91FF-4444-B138-25C6AAD3A63B}"/>
              </a:ext>
            </a:extLst>
          </p:cNvPr>
          <p:cNvCxnSpPr>
            <a:cxnSpLocks/>
            <a:stCxn id="44" idx="2"/>
            <a:endCxn id="73" idx="1"/>
          </p:cNvCxnSpPr>
          <p:nvPr/>
        </p:nvCxnSpPr>
        <p:spPr>
          <a:xfrm rot="5400000">
            <a:off x="4968329" y="5376965"/>
            <a:ext cx="973085" cy="620004"/>
          </a:xfrm>
          <a:prstGeom prst="bentConnector4">
            <a:avLst>
              <a:gd name="adj1" fmla="val 39795"/>
              <a:gd name="adj2" fmla="val 13687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DDD16A6-36E6-4147-AB97-1109293B4DC0}"/>
              </a:ext>
            </a:extLst>
          </p:cNvPr>
          <p:cNvCxnSpPr>
            <a:cxnSpLocks/>
          </p:cNvCxnSpPr>
          <p:nvPr/>
        </p:nvCxnSpPr>
        <p:spPr>
          <a:xfrm>
            <a:off x="1940996" y="1150012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836DD1-2519-4FBA-BD88-9AA7447D141F}"/>
              </a:ext>
            </a:extLst>
          </p:cNvPr>
          <p:cNvSpPr txBox="1"/>
          <p:nvPr/>
        </p:nvSpPr>
        <p:spPr>
          <a:xfrm>
            <a:off x="1184162" y="7520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D9263528-A995-4F13-ABBE-3BEC54DB79E5}"/>
              </a:ext>
            </a:extLst>
          </p:cNvPr>
          <p:cNvCxnSpPr>
            <a:cxnSpLocks/>
          </p:cNvCxnSpPr>
          <p:nvPr/>
        </p:nvCxnSpPr>
        <p:spPr>
          <a:xfrm>
            <a:off x="3486748" y="1139806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FA3D05A-1BCF-46AD-A177-92F82FD13F84}"/>
              </a:ext>
            </a:extLst>
          </p:cNvPr>
          <p:cNvSpPr txBox="1"/>
          <p:nvPr/>
        </p:nvSpPr>
        <p:spPr>
          <a:xfrm>
            <a:off x="2729914" y="74182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E5FCD288-199A-44E0-A380-D4FF51E304EB}"/>
              </a:ext>
            </a:extLst>
          </p:cNvPr>
          <p:cNvCxnSpPr>
            <a:cxnSpLocks/>
          </p:cNvCxnSpPr>
          <p:nvPr/>
        </p:nvCxnSpPr>
        <p:spPr>
          <a:xfrm>
            <a:off x="5102562" y="1169507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52AE2760-977D-4991-B554-1A4D2B370419}"/>
              </a:ext>
            </a:extLst>
          </p:cNvPr>
          <p:cNvSpPr txBox="1"/>
          <p:nvPr/>
        </p:nvSpPr>
        <p:spPr>
          <a:xfrm>
            <a:off x="4345728" y="77152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22E03079-DB6C-4AF1-8874-8907EA68CD70}"/>
              </a:ext>
            </a:extLst>
          </p:cNvPr>
          <p:cNvCxnSpPr>
            <a:cxnSpLocks/>
          </p:cNvCxnSpPr>
          <p:nvPr/>
        </p:nvCxnSpPr>
        <p:spPr>
          <a:xfrm>
            <a:off x="6340876" y="1185419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373BB24-3B0F-4B2A-BE42-09D3E7ECA36F}"/>
              </a:ext>
            </a:extLst>
          </p:cNvPr>
          <p:cNvSpPr txBox="1"/>
          <p:nvPr/>
        </p:nvSpPr>
        <p:spPr>
          <a:xfrm>
            <a:off x="5584042" y="78743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4036A03-3C55-4626-8EAC-D8CA2FC4E07F}"/>
              </a:ext>
            </a:extLst>
          </p:cNvPr>
          <p:cNvSpPr txBox="1"/>
          <p:nvPr/>
        </p:nvSpPr>
        <p:spPr>
          <a:xfrm>
            <a:off x="2223159" y="4000651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5CB3E93-C181-4701-A3EF-02AAF0B3320B}"/>
                  </a:ext>
                </a:extLst>
              </p:cNvPr>
              <p:cNvSpPr/>
              <p:nvPr/>
            </p:nvSpPr>
            <p:spPr>
              <a:xfrm>
                <a:off x="1275184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5CB3E93-C181-4701-A3EF-02AAF0B332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84" y="4949505"/>
                <a:ext cx="688078" cy="688078"/>
              </a:xfrm>
              <a:prstGeom prst="rect">
                <a:avLst/>
              </a:prstGeom>
              <a:blipFill>
                <a:blip r:embed="rId12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40E5790-BD75-47A6-AAB1-F644190D9AA0}"/>
                  </a:ext>
                </a:extLst>
              </p:cNvPr>
              <p:cNvSpPr/>
              <p:nvPr/>
            </p:nvSpPr>
            <p:spPr>
              <a:xfrm>
                <a:off x="1975293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40E5790-BD75-47A6-AAB1-F644190D9A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293" y="4949505"/>
                <a:ext cx="688078" cy="688078"/>
              </a:xfrm>
              <a:prstGeom prst="rect">
                <a:avLst/>
              </a:prstGeom>
              <a:blipFill>
                <a:blip r:embed="rId13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1D7F32D-F5AE-4DDA-9660-4329E001B3EB}"/>
                  </a:ext>
                </a:extLst>
              </p:cNvPr>
              <p:cNvSpPr/>
              <p:nvPr/>
            </p:nvSpPr>
            <p:spPr>
              <a:xfrm>
                <a:off x="2667013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1D7F32D-F5AE-4DDA-9660-4329E001B3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13" y="4949505"/>
                <a:ext cx="688078" cy="688078"/>
              </a:xfrm>
              <a:prstGeom prst="rect">
                <a:avLst/>
              </a:prstGeom>
              <a:blipFill>
                <a:blip r:embed="rId14"/>
                <a:stretch>
                  <a:fillRect l="-2609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38D4A1FD-6DAC-47C9-84D8-7208FEA953C5}"/>
                  </a:ext>
                </a:extLst>
              </p:cNvPr>
              <p:cNvSpPr/>
              <p:nvPr/>
            </p:nvSpPr>
            <p:spPr>
              <a:xfrm>
                <a:off x="1275184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38D4A1FD-6DAC-47C9-84D8-7208FEA95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84" y="5649442"/>
                <a:ext cx="688078" cy="688078"/>
              </a:xfrm>
              <a:prstGeom prst="rect">
                <a:avLst/>
              </a:prstGeom>
              <a:blipFill>
                <a:blip r:embed="rId15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B5709475-B66D-4B8C-86EF-3308D21457CE}"/>
                  </a:ext>
                </a:extLst>
              </p:cNvPr>
              <p:cNvSpPr/>
              <p:nvPr/>
            </p:nvSpPr>
            <p:spPr>
              <a:xfrm>
                <a:off x="1975293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B5709475-B66D-4B8C-86EF-3308D2145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293" y="5649442"/>
                <a:ext cx="688078" cy="688078"/>
              </a:xfrm>
              <a:prstGeom prst="rect">
                <a:avLst/>
              </a:prstGeom>
              <a:blipFill>
                <a:blip r:embed="rId16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CA6A79E-F183-49B9-949A-456AA41A7EC3}"/>
                  </a:ext>
                </a:extLst>
              </p:cNvPr>
              <p:cNvSpPr/>
              <p:nvPr/>
            </p:nvSpPr>
            <p:spPr>
              <a:xfrm>
                <a:off x="2667013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CA6A79E-F183-49B9-949A-456AA41A7E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13" y="5649442"/>
                <a:ext cx="688078" cy="688078"/>
              </a:xfrm>
              <a:prstGeom prst="rect">
                <a:avLst/>
              </a:prstGeom>
              <a:blipFill>
                <a:blip r:embed="rId17"/>
                <a:stretch>
                  <a:fillRect l="-2609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7322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8D9E49B-73EE-438C-B01A-9CAB0AAB8475}"/>
              </a:ext>
            </a:extLst>
          </p:cNvPr>
          <p:cNvCxnSpPr>
            <a:cxnSpLocks/>
          </p:cNvCxnSpPr>
          <p:nvPr/>
        </p:nvCxnSpPr>
        <p:spPr>
          <a:xfrm>
            <a:off x="6579869" y="2298506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D6F58C6-008E-4577-9C16-7799478C21C1}"/>
              </a:ext>
            </a:extLst>
          </p:cNvPr>
          <p:cNvCxnSpPr>
            <a:cxnSpLocks/>
          </p:cNvCxnSpPr>
          <p:nvPr/>
        </p:nvCxnSpPr>
        <p:spPr>
          <a:xfrm>
            <a:off x="6579869" y="3200220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099EAE3-50AE-4966-948A-32C1FC871542}"/>
              </a:ext>
            </a:extLst>
          </p:cNvPr>
          <p:cNvSpPr txBox="1"/>
          <p:nvPr/>
        </p:nvSpPr>
        <p:spPr>
          <a:xfrm>
            <a:off x="7432646" y="204254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0FDCC9-F5E1-4933-B482-315F5F632C25}"/>
              </a:ext>
            </a:extLst>
          </p:cNvPr>
          <p:cNvSpPr txBox="1"/>
          <p:nvPr/>
        </p:nvSpPr>
        <p:spPr>
          <a:xfrm>
            <a:off x="7432646" y="295427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DE6C163-62FE-4887-A302-F769EAE85489}"/>
                  </a:ext>
                </a:extLst>
              </p:cNvPr>
              <p:cNvSpPr txBox="1"/>
              <p:nvPr/>
            </p:nvSpPr>
            <p:spPr>
              <a:xfrm>
                <a:off x="2914539" y="187385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DE6C163-62FE-4887-A302-F769EAE85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539" y="1873859"/>
                <a:ext cx="549763" cy="476669"/>
              </a:xfrm>
              <a:prstGeom prst="rect">
                <a:avLst/>
              </a:prstGeom>
              <a:blipFill>
                <a:blip r:embed="rId14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B0458D9-BA03-4E1C-9D17-850B5D955649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2177180" y="1488364"/>
            <a:ext cx="1065290" cy="1059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3485AF8-DE39-4434-A80E-EEC8FFDDB146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2177180" y="1488364"/>
            <a:ext cx="1065290" cy="21706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E77F39E-BC01-493E-BE39-E42C8E213E68}"/>
                  </a:ext>
                </a:extLst>
              </p:cNvPr>
              <p:cNvSpPr txBox="1"/>
              <p:nvPr/>
            </p:nvSpPr>
            <p:spPr>
              <a:xfrm>
                <a:off x="3003267" y="291428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E77F39E-BC01-493E-BE39-E42C8E213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267" y="2914283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61AD3D2-D0A6-4F33-AF7D-167CA4CAD310}"/>
                  </a:ext>
                </a:extLst>
              </p:cNvPr>
              <p:cNvSpPr txBox="1"/>
              <p:nvPr/>
            </p:nvSpPr>
            <p:spPr>
              <a:xfrm>
                <a:off x="2872776" y="4939944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61AD3D2-D0A6-4F33-AF7D-167CA4CAD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76" y="4939944"/>
                <a:ext cx="5140923" cy="63087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54A6B5C-0A44-453B-814E-AD227165B119}"/>
                  </a:ext>
                </a:extLst>
              </p:cNvPr>
              <p:cNvSpPr txBox="1"/>
              <p:nvPr/>
            </p:nvSpPr>
            <p:spPr>
              <a:xfrm>
                <a:off x="2914539" y="5785350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54A6B5C-0A44-453B-814E-AD227165B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539" y="5785350"/>
                <a:ext cx="5140923" cy="63087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67440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4683950" y="3634352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950" y="3634352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4858399" y="4306604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399" y="4306604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485309" y="4817649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4817649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2177180" y="1488364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2177180" y="1488364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288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5208048" y="3326468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048" y="3326468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-99226" y="5757509"/>
                <a:ext cx="6676187" cy="970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2400"/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9226" y="5757509"/>
                <a:ext cx="6676187" cy="970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/>
              <p:nvPr/>
            </p:nvSpPr>
            <p:spPr>
              <a:xfrm>
                <a:off x="324568" y="5145645"/>
                <a:ext cx="58285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800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+(3,)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sz="2800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 sz="2800"/>
                  <a:t>(</a:t>
                </a:r>
                <a:endParaRPr lang="ko-KR" altLang="en-US" sz="280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68" y="5145645"/>
                <a:ext cx="5828598" cy="523220"/>
              </a:xfrm>
              <a:prstGeom prst="rect">
                <a:avLst/>
              </a:prstGeom>
              <a:blipFill>
                <a:blip r:embed="rId19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/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/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4906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4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181374-D9BB-40F3-BA17-776A203D2B18}"/>
              </a:ext>
            </a:extLst>
          </p:cNvPr>
          <p:cNvSpPr txBox="1"/>
          <p:nvPr/>
        </p:nvSpPr>
        <p:spPr>
          <a:xfrm>
            <a:off x="3343450" y="3532406"/>
            <a:ext cx="6389891" cy="286232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 = np.array([1.0, 0.5])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W1 = np.array([[0.1, 0.3, 0.5], [0.2, 0.4, 0.6]])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B1 = np.array([0.1, 0.2, 0.3])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print(B1.shape)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np.dot(X, W1) + B1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230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117721" y="319663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/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/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77226" cy="371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78593"/>
            <a:ext cx="1177226" cy="604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042458" y="2197101"/>
            <a:ext cx="1532307" cy="11317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042458" y="2197101"/>
            <a:ext cx="1532907" cy="2066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081645" y="3328862"/>
            <a:ext cx="1493120" cy="3497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081645" y="3678593"/>
            <a:ext cx="1493720" cy="584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042458" y="3328862"/>
            <a:ext cx="1532307" cy="18482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042458" y="4263485"/>
            <a:ext cx="1532907" cy="913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785072" y="30341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785072" y="395976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 flipV="1">
            <a:off x="5124527" y="3309028"/>
            <a:ext cx="660545" cy="1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5125127" y="4234648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125127" y="3309028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124527" y="3328862"/>
            <a:ext cx="660545" cy="905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77227" cy="1379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52" idx="2"/>
          </p:cNvCxnSpPr>
          <p:nvPr/>
        </p:nvCxnSpPr>
        <p:spPr>
          <a:xfrm>
            <a:off x="2754866" y="1143938"/>
            <a:ext cx="1819899" cy="2184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53" idx="2"/>
          </p:cNvCxnSpPr>
          <p:nvPr/>
        </p:nvCxnSpPr>
        <p:spPr>
          <a:xfrm>
            <a:off x="2754866" y="1143938"/>
            <a:ext cx="1820499" cy="3119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574765" y="215580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81" idx="1"/>
          </p:cNvCxnSpPr>
          <p:nvPr/>
        </p:nvCxnSpPr>
        <p:spPr>
          <a:xfrm>
            <a:off x="5044016" y="2625054"/>
            <a:ext cx="741056" cy="68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044016" y="2625054"/>
            <a:ext cx="741056" cy="1609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9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2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2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2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/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/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/>
              <p:nvPr/>
            </p:nvSpPr>
            <p:spPr>
              <a:xfrm>
                <a:off x="5256592" y="451670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592" y="4516701"/>
                <a:ext cx="5770666" cy="414729"/>
              </a:xfrm>
              <a:prstGeom prst="rect">
                <a:avLst/>
              </a:prstGeom>
              <a:blipFill>
                <a:blip r:embed="rId25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/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blipFill>
                <a:blip r:embed="rId26"/>
                <a:stretch>
                  <a:fillRect b="-7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/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blipFill>
                <a:blip r:embed="rId2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/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650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867767" y="308236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867767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68" idx="2"/>
          </p:cNvCxnSpPr>
          <p:nvPr/>
        </p:nvCxnSpPr>
        <p:spPr>
          <a:xfrm>
            <a:off x="5526071" y="3314263"/>
            <a:ext cx="1341696" cy="429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69" idx="2"/>
          </p:cNvCxnSpPr>
          <p:nvPr/>
        </p:nvCxnSpPr>
        <p:spPr>
          <a:xfrm flipV="1">
            <a:off x="5513515" y="4282865"/>
            <a:ext cx="1354252" cy="379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68" idx="2"/>
          </p:cNvCxnSpPr>
          <p:nvPr/>
        </p:nvCxnSpPr>
        <p:spPr>
          <a:xfrm flipV="1">
            <a:off x="5513515" y="3357245"/>
            <a:ext cx="1354252" cy="1305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69" idx="2"/>
          </p:cNvCxnSpPr>
          <p:nvPr/>
        </p:nvCxnSpPr>
        <p:spPr>
          <a:xfrm>
            <a:off x="5526071" y="3314263"/>
            <a:ext cx="1341696" cy="968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</p:cNvCxnSpPr>
          <p:nvPr/>
        </p:nvCxnSpPr>
        <p:spPr>
          <a:xfrm>
            <a:off x="5234367" y="2268059"/>
            <a:ext cx="1633400" cy="10891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234367" y="2268059"/>
            <a:ext cx="1633400" cy="2014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/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/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/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blipFill>
                <a:blip r:embed="rId26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/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/>
              <p:nvPr/>
            </p:nvSpPr>
            <p:spPr>
              <a:xfrm>
                <a:off x="4021651" y="5360722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651" y="5360722"/>
                <a:ext cx="3602958" cy="338554"/>
              </a:xfrm>
              <a:prstGeom prst="rect">
                <a:avLst/>
              </a:prstGeom>
              <a:blipFill>
                <a:blip r:embed="rId2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blipFill>
                <a:blip r:embed="rId29"/>
                <a:stretch>
                  <a:fillRect r="-6593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blipFill>
                <a:blip r:embed="rId30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blipFill>
                <a:blip r:embed="rId3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/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/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/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5504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6889175" y="37881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6893530" y="2654616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115" idx="2"/>
          </p:cNvCxnSpPr>
          <p:nvPr/>
        </p:nvCxnSpPr>
        <p:spPr>
          <a:xfrm flipV="1">
            <a:off x="5526071" y="3136578"/>
            <a:ext cx="1367459" cy="1776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114" idx="2"/>
          </p:cNvCxnSpPr>
          <p:nvPr/>
        </p:nvCxnSpPr>
        <p:spPr>
          <a:xfrm flipV="1">
            <a:off x="5513515" y="4270154"/>
            <a:ext cx="1375660" cy="392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115" idx="2"/>
          </p:cNvCxnSpPr>
          <p:nvPr/>
        </p:nvCxnSpPr>
        <p:spPr>
          <a:xfrm flipV="1">
            <a:off x="5513515" y="3136578"/>
            <a:ext cx="1380015" cy="15260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114" idx="2"/>
          </p:cNvCxnSpPr>
          <p:nvPr/>
        </p:nvCxnSpPr>
        <p:spPr>
          <a:xfrm>
            <a:off x="5526071" y="3314263"/>
            <a:ext cx="1363104" cy="955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115" idx="2"/>
          </p:cNvCxnSpPr>
          <p:nvPr/>
        </p:nvCxnSpPr>
        <p:spPr>
          <a:xfrm>
            <a:off x="5234367" y="2268059"/>
            <a:ext cx="1659163" cy="8685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114" idx="2"/>
          </p:cNvCxnSpPr>
          <p:nvPr/>
        </p:nvCxnSpPr>
        <p:spPr>
          <a:xfrm>
            <a:off x="5234367" y="2268059"/>
            <a:ext cx="1654808" cy="200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6083290" y="234291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290" y="2342914"/>
                <a:ext cx="549763" cy="476669"/>
              </a:xfrm>
              <a:prstGeom prst="rect">
                <a:avLst/>
              </a:prstGeom>
              <a:blipFill>
                <a:blip r:embed="rId24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645685" y="277351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685" y="2773514"/>
                <a:ext cx="549763" cy="476669"/>
              </a:xfrm>
              <a:prstGeom prst="rect">
                <a:avLst/>
              </a:prstGeom>
              <a:blipFill>
                <a:blip r:embed="rId2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570754" y="364714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754" y="3647143"/>
                <a:ext cx="549763" cy="476669"/>
              </a:xfrm>
              <a:prstGeom prst="rect">
                <a:avLst/>
              </a:prstGeom>
              <a:blipFill>
                <a:blip r:embed="rId2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6902188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7492462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/>
              <p:nvPr/>
            </p:nvSpPr>
            <p:spPr>
              <a:xfrm>
                <a:off x="6814205" y="2961442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205" y="2961442"/>
                <a:ext cx="549763" cy="36131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7256980" y="314509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113323" y="2653867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323" y="2653867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blipFill>
                <a:blip r:embed="rId2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6897833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7488107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/>
              <p:nvPr/>
            </p:nvSpPr>
            <p:spPr>
              <a:xfrm>
                <a:off x="6809850" y="40950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850" y="4095018"/>
                <a:ext cx="549763" cy="36131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7252625" y="427867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blipFill>
                <a:blip r:embed="rId3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blipFill>
                <a:blip r:embed="rId3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7350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6889175" y="37881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6893530" y="2654616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115" idx="2"/>
          </p:cNvCxnSpPr>
          <p:nvPr/>
        </p:nvCxnSpPr>
        <p:spPr>
          <a:xfrm flipV="1">
            <a:off x="5526071" y="3136578"/>
            <a:ext cx="1367459" cy="17768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114" idx="2"/>
          </p:cNvCxnSpPr>
          <p:nvPr/>
        </p:nvCxnSpPr>
        <p:spPr>
          <a:xfrm flipV="1">
            <a:off x="5513515" y="4270154"/>
            <a:ext cx="1375660" cy="39252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115" idx="2"/>
          </p:cNvCxnSpPr>
          <p:nvPr/>
        </p:nvCxnSpPr>
        <p:spPr>
          <a:xfrm flipV="1">
            <a:off x="5513515" y="3136578"/>
            <a:ext cx="1380015" cy="15260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114" idx="2"/>
          </p:cNvCxnSpPr>
          <p:nvPr/>
        </p:nvCxnSpPr>
        <p:spPr>
          <a:xfrm>
            <a:off x="5526071" y="3314263"/>
            <a:ext cx="1363104" cy="9558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115" idx="2"/>
          </p:cNvCxnSpPr>
          <p:nvPr/>
        </p:nvCxnSpPr>
        <p:spPr>
          <a:xfrm>
            <a:off x="5234367" y="2268059"/>
            <a:ext cx="1659163" cy="8685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114" idx="2"/>
          </p:cNvCxnSpPr>
          <p:nvPr/>
        </p:nvCxnSpPr>
        <p:spPr>
          <a:xfrm>
            <a:off x="5234367" y="2268059"/>
            <a:ext cx="1654808" cy="200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6902188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7492462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7256980" y="314509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blipFill>
                <a:blip r:embed="rId2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6897833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7488107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7252625" y="427867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blipFill>
                <a:blip r:embed="rId31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B28B888-9AA5-4688-A42D-52909DC5F0FE}"/>
                  </a:ext>
                </a:extLst>
              </p:cNvPr>
              <p:cNvSpPr txBox="1"/>
              <p:nvPr/>
            </p:nvSpPr>
            <p:spPr>
              <a:xfrm>
                <a:off x="2017256" y="3491900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B28B888-9AA5-4688-A42D-52909DC5F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256" y="3491900"/>
                <a:ext cx="549763" cy="40011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91EBEA74-D370-4AC4-A632-DF6BF96AD131}"/>
                  </a:ext>
                </a:extLst>
              </p:cNvPr>
              <p:cNvSpPr txBox="1"/>
              <p:nvPr/>
            </p:nvSpPr>
            <p:spPr>
              <a:xfrm>
                <a:off x="938166" y="4829197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91EBEA74-D370-4AC4-A632-DF6BF96AD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66" y="4829197"/>
                <a:ext cx="549763" cy="630878"/>
              </a:xfrm>
              <a:prstGeom prst="rect">
                <a:avLst/>
              </a:prstGeom>
              <a:blipFill>
                <a:blip r:embed="rId33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5023BA5-E9E9-4E29-B611-907B8C7C643A}"/>
                  </a:ext>
                </a:extLst>
              </p:cNvPr>
              <p:cNvSpPr txBox="1"/>
              <p:nvPr/>
            </p:nvSpPr>
            <p:spPr>
              <a:xfrm>
                <a:off x="1209258" y="3901933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5023BA5-E9E9-4E29-B611-907B8C7C6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258" y="3901933"/>
                <a:ext cx="549763" cy="630878"/>
              </a:xfrm>
              <a:prstGeom prst="rect">
                <a:avLst/>
              </a:prstGeom>
              <a:blipFill>
                <a:blip r:embed="rId34"/>
                <a:stretch>
                  <a:fillRect r="-307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FB1929A-7122-4C22-8D6C-FCAF9B1BE0A3}"/>
                  </a:ext>
                </a:extLst>
              </p:cNvPr>
              <p:cNvSpPr txBox="1"/>
              <p:nvPr/>
            </p:nvSpPr>
            <p:spPr>
              <a:xfrm>
                <a:off x="2014500" y="4984403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FB1929A-7122-4C22-8D6C-FCAF9B1BE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500" y="4984403"/>
                <a:ext cx="549763" cy="40011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B8F9B07-CABC-463A-95F5-E165BADA6E16}"/>
                  </a:ext>
                </a:extLst>
              </p:cNvPr>
              <p:cNvSpPr txBox="1"/>
              <p:nvPr/>
            </p:nvSpPr>
            <p:spPr>
              <a:xfrm>
                <a:off x="6785067" y="4055404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B8F9B07-CABC-463A-95F5-E165BADA6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067" y="4055404"/>
                <a:ext cx="549763" cy="41101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E4FFF45-744D-42A5-A053-DB56B505AF6F}"/>
                  </a:ext>
                </a:extLst>
              </p:cNvPr>
              <p:cNvSpPr txBox="1"/>
              <p:nvPr/>
            </p:nvSpPr>
            <p:spPr>
              <a:xfrm>
                <a:off x="5256266" y="3657494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E4FFF45-744D-42A5-A053-DB56B505A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266" y="3657494"/>
                <a:ext cx="549763" cy="630878"/>
              </a:xfrm>
              <a:prstGeom prst="rect">
                <a:avLst/>
              </a:prstGeom>
              <a:blipFill>
                <a:blip r:embed="rId37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E216428F-92E8-4FEB-8FE0-8F917BC10821}"/>
                  </a:ext>
                </a:extLst>
              </p:cNvPr>
              <p:cNvSpPr txBox="1"/>
              <p:nvPr/>
            </p:nvSpPr>
            <p:spPr>
              <a:xfrm>
                <a:off x="5087809" y="3124207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E216428F-92E8-4FEB-8FE0-8F917BC10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09" y="3124207"/>
                <a:ext cx="549763" cy="41101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DC57D41D-9885-4E9D-99B3-3C22C6AC2DC3}"/>
                  </a:ext>
                </a:extLst>
              </p:cNvPr>
              <p:cNvSpPr txBox="1"/>
              <p:nvPr/>
            </p:nvSpPr>
            <p:spPr>
              <a:xfrm>
                <a:off x="2784670" y="2875342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DC57D41D-9885-4E9D-99B3-3C22C6AC2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4670" y="2875342"/>
                <a:ext cx="549763" cy="630878"/>
              </a:xfrm>
              <a:prstGeom prst="rect">
                <a:avLst/>
              </a:prstGeom>
              <a:blipFill>
                <a:blip r:embed="rId39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5C61D02-616F-44E1-830E-3B4B06DD924A}"/>
                  </a:ext>
                </a:extLst>
              </p:cNvPr>
              <p:cNvSpPr txBox="1"/>
              <p:nvPr/>
            </p:nvSpPr>
            <p:spPr>
              <a:xfrm>
                <a:off x="4478023" y="4485335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5C61D02-616F-44E1-830E-3B4B06DD9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023" y="4485335"/>
                <a:ext cx="549763" cy="41101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21F49E0-0137-4F8F-ADAC-9974C1B46135}"/>
                  </a:ext>
                </a:extLst>
              </p:cNvPr>
              <p:cNvSpPr txBox="1"/>
              <p:nvPr/>
            </p:nvSpPr>
            <p:spPr>
              <a:xfrm>
                <a:off x="2613405" y="2023788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21F49E0-0137-4F8F-ADAC-9974C1B46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405" y="2023788"/>
                <a:ext cx="549763" cy="41101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82987CD-802A-4DD5-8BB3-870AF3CD7D7C}"/>
                  </a:ext>
                </a:extLst>
              </p:cNvPr>
              <p:cNvSpPr txBox="1"/>
              <p:nvPr/>
            </p:nvSpPr>
            <p:spPr>
              <a:xfrm>
                <a:off x="3397250" y="1893312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82987CD-802A-4DD5-8BB3-870AF3CD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250" y="1893312"/>
                <a:ext cx="549763" cy="630878"/>
              </a:xfrm>
              <a:prstGeom prst="rect">
                <a:avLst/>
              </a:prstGeom>
              <a:blipFill>
                <a:blip r:embed="rId42"/>
                <a:stretch>
                  <a:fillRect r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8A2F586-A7A0-41DF-883B-8479E90A7E27}"/>
                  </a:ext>
                </a:extLst>
              </p:cNvPr>
              <p:cNvSpPr txBox="1"/>
              <p:nvPr/>
            </p:nvSpPr>
            <p:spPr>
              <a:xfrm>
                <a:off x="2584224" y="4993226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8A2F586-A7A0-41DF-883B-8479E90A7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224" y="4993226"/>
                <a:ext cx="549763" cy="40011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3D90DFA-050B-4453-9C2A-8FC524B3590A}"/>
                  </a:ext>
                </a:extLst>
              </p:cNvPr>
              <p:cNvSpPr txBox="1"/>
              <p:nvPr/>
            </p:nvSpPr>
            <p:spPr>
              <a:xfrm>
                <a:off x="2864696" y="4018515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3D90DFA-050B-4453-9C2A-8FC524B35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696" y="4018515"/>
                <a:ext cx="549763" cy="630878"/>
              </a:xfrm>
              <a:prstGeom prst="rect">
                <a:avLst/>
              </a:prstGeom>
              <a:blipFill>
                <a:blip r:embed="rId44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01031E9-3CAE-4F70-8553-98F6FECEE221}"/>
                  </a:ext>
                </a:extLst>
              </p:cNvPr>
              <p:cNvSpPr txBox="1"/>
              <p:nvPr/>
            </p:nvSpPr>
            <p:spPr>
              <a:xfrm>
                <a:off x="5083633" y="4464544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01031E9-3CAE-4F70-8553-98F6FECEE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633" y="4464544"/>
                <a:ext cx="549763" cy="411010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1372C18-671F-47DF-BD7D-E5368BB58ADF}"/>
                  </a:ext>
                </a:extLst>
              </p:cNvPr>
              <p:cNvSpPr txBox="1"/>
              <p:nvPr/>
            </p:nvSpPr>
            <p:spPr>
              <a:xfrm>
                <a:off x="6819196" y="2940545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1372C18-671F-47DF-BD7D-E5368BB58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196" y="2940545"/>
                <a:ext cx="549763" cy="411010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D9C94AD-FAF8-4C66-B615-409EF943BB09}"/>
                  </a:ext>
                </a:extLst>
              </p:cNvPr>
              <p:cNvSpPr txBox="1"/>
              <p:nvPr/>
            </p:nvSpPr>
            <p:spPr>
              <a:xfrm>
                <a:off x="4464758" y="3113367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D9C94AD-FAF8-4C66-B615-409EF943B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758" y="3113367"/>
                <a:ext cx="549763" cy="411010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7B9137-9F15-4921-A44D-06A2A7DB0DC0}"/>
                  </a:ext>
                </a:extLst>
              </p:cNvPr>
              <p:cNvSpPr txBox="1"/>
              <p:nvPr/>
            </p:nvSpPr>
            <p:spPr>
              <a:xfrm>
                <a:off x="2620950" y="348790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7B9137-9F15-4921-A44D-06A2A7DB0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950" y="3487908"/>
                <a:ext cx="549763" cy="40011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C3EE521-92A0-409F-982C-6EBBB634B68B}"/>
                  </a:ext>
                </a:extLst>
              </p:cNvPr>
              <p:cNvSpPr txBox="1"/>
              <p:nvPr/>
            </p:nvSpPr>
            <p:spPr>
              <a:xfrm>
                <a:off x="5955603" y="2109448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C3EE521-92A0-409F-982C-6EBBB634B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603" y="2109448"/>
                <a:ext cx="549763" cy="630878"/>
              </a:xfrm>
              <a:prstGeom prst="rect">
                <a:avLst/>
              </a:prstGeom>
              <a:blipFill>
                <a:blip r:embed="rId49"/>
                <a:stretch>
                  <a:fillRect r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6CED6195-8AF6-4BA7-A8A1-403CB8F42BF6}"/>
                  </a:ext>
                </a:extLst>
              </p:cNvPr>
              <p:cNvSpPr txBox="1"/>
              <p:nvPr/>
            </p:nvSpPr>
            <p:spPr>
              <a:xfrm>
                <a:off x="1989381" y="202378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6CED6195-8AF6-4BA7-A8A1-403CB8F42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381" y="2023788"/>
                <a:ext cx="549763" cy="400110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49276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1380014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3242473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1896118" y="1716604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1380014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3242473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0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1896118" y="266600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1000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6586705" y="1047251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1399603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3262062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1915707" y="360461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891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37CF25A-9F57-4B7D-97FC-A6FBFA7CC304}"/>
              </a:ext>
            </a:extLst>
          </p:cNvPr>
          <p:cNvSpPr txBox="1"/>
          <p:nvPr/>
        </p:nvSpPr>
        <p:spPr>
          <a:xfrm>
            <a:off x="4130842" y="155207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FAFF17-D208-4F62-8F6B-3D989951AD2C}"/>
              </a:ext>
            </a:extLst>
          </p:cNvPr>
          <p:cNvSpPr txBox="1"/>
          <p:nvPr/>
        </p:nvSpPr>
        <p:spPr>
          <a:xfrm>
            <a:off x="4130841" y="250243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E3CAE3-609E-4E48-B480-74AAF51C1460}"/>
              </a:ext>
            </a:extLst>
          </p:cNvPr>
          <p:cNvSpPr txBox="1"/>
          <p:nvPr/>
        </p:nvSpPr>
        <p:spPr>
          <a:xfrm>
            <a:off x="4130841" y="339660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5FC4D8-50C2-4F4A-8829-513FF8E12117}"/>
              </a:ext>
            </a:extLst>
          </p:cNvPr>
          <p:cNvSpPr txBox="1"/>
          <p:nvPr/>
        </p:nvSpPr>
        <p:spPr>
          <a:xfrm>
            <a:off x="5053492" y="155207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FBCBBB-829B-4A3E-9117-8D2C2416CAAF}"/>
              </a:ext>
            </a:extLst>
          </p:cNvPr>
          <p:cNvSpPr txBox="1"/>
          <p:nvPr/>
        </p:nvSpPr>
        <p:spPr>
          <a:xfrm>
            <a:off x="5069284" y="248827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13F2BC-AB99-4E98-AEFE-A85006BA048C}"/>
              </a:ext>
            </a:extLst>
          </p:cNvPr>
          <p:cNvSpPr txBox="1"/>
          <p:nvPr/>
        </p:nvSpPr>
        <p:spPr>
          <a:xfrm>
            <a:off x="5081358" y="3394788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/>
              <p:nvPr/>
            </p:nvSpPr>
            <p:spPr>
              <a:xfrm>
                <a:off x="7522939" y="3230957"/>
                <a:ext cx="3076740" cy="747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0.7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3230957"/>
                <a:ext cx="3076740" cy="7473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/>
              <p:nvPr/>
            </p:nvSpPr>
            <p:spPr>
              <a:xfrm>
                <a:off x="5472862" y="4558441"/>
                <a:ext cx="1440074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2.45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862" y="4558441"/>
                <a:ext cx="1440074" cy="70134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24913AB-77D1-486E-9644-F86CC66E21CC}"/>
              </a:ext>
            </a:extLst>
          </p:cNvPr>
          <p:cNvSpPr txBox="1"/>
          <p:nvPr/>
        </p:nvSpPr>
        <p:spPr>
          <a:xfrm>
            <a:off x="6232587" y="155207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36.5%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/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2.23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68CD3F3B-64E4-4118-AC6F-EAD021B8CB0D}"/>
              </a:ext>
            </a:extLst>
          </p:cNvPr>
          <p:cNvSpPr txBox="1"/>
          <p:nvPr/>
        </p:nvSpPr>
        <p:spPr>
          <a:xfrm>
            <a:off x="6232587" y="247921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33.2%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C16680-069C-47BA-9159-CAE5A6F29C24}"/>
              </a:ext>
            </a:extLst>
          </p:cNvPr>
          <p:cNvSpPr txBox="1"/>
          <p:nvPr/>
        </p:nvSpPr>
        <p:spPr>
          <a:xfrm>
            <a:off x="6232587" y="341203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31.3%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2087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1380014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3242473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1896118" y="1716604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1380014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3242473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0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1896118" y="266600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1000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6884361" y="996887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1399603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3262062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1915707" y="360461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891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37CF25A-9F57-4B7D-97FC-A6FBFA7CC304}"/>
              </a:ext>
            </a:extLst>
          </p:cNvPr>
          <p:cNvSpPr txBox="1"/>
          <p:nvPr/>
        </p:nvSpPr>
        <p:spPr>
          <a:xfrm>
            <a:off x="4130842" y="155207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FAFF17-D208-4F62-8F6B-3D989951AD2C}"/>
              </a:ext>
            </a:extLst>
          </p:cNvPr>
          <p:cNvSpPr txBox="1"/>
          <p:nvPr/>
        </p:nvSpPr>
        <p:spPr>
          <a:xfrm>
            <a:off x="4130841" y="250243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E3CAE3-609E-4E48-B480-74AAF51C1460}"/>
              </a:ext>
            </a:extLst>
          </p:cNvPr>
          <p:cNvSpPr txBox="1"/>
          <p:nvPr/>
        </p:nvSpPr>
        <p:spPr>
          <a:xfrm>
            <a:off x="3958979" y="341202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5FC4D8-50C2-4F4A-8829-513FF8E12117}"/>
              </a:ext>
            </a:extLst>
          </p:cNvPr>
          <p:cNvSpPr txBox="1"/>
          <p:nvPr/>
        </p:nvSpPr>
        <p:spPr>
          <a:xfrm>
            <a:off x="5053492" y="155207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FBCBBB-829B-4A3E-9117-8D2C2416CAAF}"/>
              </a:ext>
            </a:extLst>
          </p:cNvPr>
          <p:cNvSpPr txBox="1"/>
          <p:nvPr/>
        </p:nvSpPr>
        <p:spPr>
          <a:xfrm>
            <a:off x="5069284" y="248827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13F2BC-AB99-4E98-AEFE-A85006BA048C}"/>
              </a:ext>
            </a:extLst>
          </p:cNvPr>
          <p:cNvSpPr txBox="1"/>
          <p:nvPr/>
        </p:nvSpPr>
        <p:spPr>
          <a:xfrm>
            <a:off x="5081358" y="3394788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/>
              <p:nvPr/>
            </p:nvSpPr>
            <p:spPr>
              <a:xfrm>
                <a:off x="7522939" y="3230957"/>
                <a:ext cx="3240054" cy="747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2.2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2.2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1.1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−1.1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3230957"/>
                <a:ext cx="3240054" cy="7473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/>
              <p:nvPr/>
            </p:nvSpPr>
            <p:spPr>
              <a:xfrm>
                <a:off x="5472862" y="4558441"/>
                <a:ext cx="144007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12.3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862" y="4558441"/>
                <a:ext cx="1440073" cy="6938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24913AB-77D1-486E-9644-F86CC66E21CC}"/>
              </a:ext>
            </a:extLst>
          </p:cNvPr>
          <p:cNvSpPr txBox="1"/>
          <p:nvPr/>
        </p:nvSpPr>
        <p:spPr>
          <a:xfrm>
            <a:off x="6232587" y="155207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/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3.0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12.3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68CD3F3B-64E4-4118-AC6F-EAD021B8CB0D}"/>
              </a:ext>
            </a:extLst>
          </p:cNvPr>
          <p:cNvSpPr txBox="1"/>
          <p:nvPr/>
        </p:nvSpPr>
        <p:spPr>
          <a:xfrm>
            <a:off x="6232587" y="247921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24%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C16680-069C-47BA-9159-CAE5A6F29C24}"/>
              </a:ext>
            </a:extLst>
          </p:cNvPr>
          <p:cNvSpPr txBox="1"/>
          <p:nvPr/>
        </p:nvSpPr>
        <p:spPr>
          <a:xfrm>
            <a:off x="6436585" y="341957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83F95A3-4D34-4F29-A49A-FC43D49F38AB}"/>
                  </a:ext>
                </a:extLst>
              </p:cNvPr>
              <p:cNvSpPr txBox="1"/>
              <p:nvPr/>
            </p:nvSpPr>
            <p:spPr>
              <a:xfrm>
                <a:off x="9002126" y="4556937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12.3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83F95A3-4D34-4F29-A49A-FC43D49F3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2126" y="4556937"/>
                <a:ext cx="1447191" cy="69384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77840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/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𝑙𝑜𝑔𝐶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𝑙𝑜𝑔𝐶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/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8684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610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blipFill>
                <a:blip r:embed="rId9"/>
                <a:stretch>
                  <a:fillRect r="-87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037307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625001" y="2578565"/>
            <a:ext cx="12700" cy="1262178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279543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</p:spTree>
    <p:extLst>
      <p:ext uri="{BB962C8B-B14F-4D97-AF65-F5344CB8AC3E}">
        <p14:creationId xmlns:p14="http://schemas.microsoft.com/office/powerpoint/2010/main" val="2055862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퍼셉트론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퍼셉트론이란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/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blipFill>
                <a:blip r:embed="rId8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/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/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blipFill>
                <a:blip r:embed="rId10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C0DF57-05D2-4FF7-9356-C34D9BA50BC0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3797090" y="2273968"/>
            <a:ext cx="630531" cy="12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4732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5016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처리를 위한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762532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987613" y="2215952"/>
            <a:ext cx="12700" cy="1987403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500967" y="345733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B8F3531C-E880-4BA0-BA44-F2FAB612D2CB}"/>
              </a:ext>
            </a:extLst>
          </p:cNvPr>
          <p:cNvCxnSpPr>
            <a:cxnSpLocks/>
            <a:stCxn id="41" idx="4"/>
            <a:endCxn id="36" idx="2"/>
          </p:cNvCxnSpPr>
          <p:nvPr/>
        </p:nvCxnSpPr>
        <p:spPr>
          <a:xfrm rot="16200000" flipH="1">
            <a:off x="4671512" y="-433621"/>
            <a:ext cx="7099" cy="7279447"/>
          </a:xfrm>
          <a:prstGeom prst="bentConnector3">
            <a:avLst>
              <a:gd name="adj1" fmla="val 12328751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4608963-E0E9-414A-B7BC-7727CDC10550}"/>
              </a:ext>
            </a:extLst>
          </p:cNvPr>
          <p:cNvSpPr/>
          <p:nvPr/>
        </p:nvSpPr>
        <p:spPr>
          <a:xfrm>
            <a:off x="8096002" y="3163934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AC2E0D2-DACE-48FF-8773-FA02CC138DF7}"/>
              </a:ext>
            </a:extLst>
          </p:cNvPr>
          <p:cNvSpPr/>
          <p:nvPr/>
        </p:nvSpPr>
        <p:spPr>
          <a:xfrm>
            <a:off x="823681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49E951E-FA06-4F37-B9EA-E32473DD9B76}"/>
              </a:ext>
            </a:extLst>
          </p:cNvPr>
          <p:cNvSpPr/>
          <p:nvPr/>
        </p:nvSpPr>
        <p:spPr>
          <a:xfrm>
            <a:off x="987979" y="3107837"/>
            <a:ext cx="94717" cy="94717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4211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925090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 주도 학습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6D1343-BC20-4E90-893A-138975824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1541063"/>
            <a:ext cx="518324" cy="51212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79E0C2-D4A9-4E93-9BC0-62B3C03EAF0E}"/>
              </a:ext>
            </a:extLst>
          </p:cNvPr>
          <p:cNvSpPr/>
          <p:nvPr/>
        </p:nvSpPr>
        <p:spPr>
          <a:xfrm>
            <a:off x="2558256" y="1567125"/>
            <a:ext cx="2662238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알고리즘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0D278D1-2EAA-4FDA-8D1F-60C4ABD67BBB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V="1">
            <a:off x="1547789" y="1797127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BB21E-571A-4E44-80C4-BC1FAB421BAD}"/>
              </a:ext>
            </a:extLst>
          </p:cNvPr>
          <p:cNvSpPr txBox="1"/>
          <p:nvPr/>
        </p:nvSpPr>
        <p:spPr>
          <a:xfrm>
            <a:off x="6591534" y="1566295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9962534-DEA0-4D0B-A6C4-88EF1F5EC884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5220494" y="1797127"/>
            <a:ext cx="13710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68" name="그룹 7167">
            <a:extLst>
              <a:ext uri="{FF2B5EF4-FFF2-40B4-BE49-F238E27FC236}">
                <a16:creationId xmlns:a16="http://schemas.microsoft.com/office/drawing/2014/main" id="{394C7489-28A4-4CD4-B840-DE89C2416B13}"/>
              </a:ext>
            </a:extLst>
          </p:cNvPr>
          <p:cNvGrpSpPr/>
          <p:nvPr/>
        </p:nvGrpSpPr>
        <p:grpSpPr>
          <a:xfrm>
            <a:off x="3434514" y="4981235"/>
            <a:ext cx="580887" cy="1021685"/>
            <a:chOff x="7545203" y="2316834"/>
            <a:chExt cx="953671" cy="1677351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777EC3B-89DE-4CB0-987A-44E2FD1A68B6}"/>
                </a:ext>
              </a:extLst>
            </p:cNvPr>
            <p:cNvSpPr/>
            <p:nvPr/>
          </p:nvSpPr>
          <p:spPr>
            <a:xfrm rot="1463002">
              <a:off x="7881546" y="2335318"/>
              <a:ext cx="157075" cy="15842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A70F52D-22CB-41F3-A22D-4F43D4C82817}"/>
                </a:ext>
              </a:extLst>
            </p:cNvPr>
            <p:cNvSpPr/>
            <p:nvPr/>
          </p:nvSpPr>
          <p:spPr>
            <a:xfrm rot="16200000">
              <a:off x="7864964" y="203075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A3D1684-4D32-43FD-9A37-F851E9B94F7C}"/>
                </a:ext>
              </a:extLst>
            </p:cNvPr>
            <p:cNvSpPr/>
            <p:nvPr/>
          </p:nvSpPr>
          <p:spPr>
            <a:xfrm rot="16200000">
              <a:off x="7943501" y="3393935"/>
              <a:ext cx="157075" cy="95367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원호 33">
              <a:extLst>
                <a:ext uri="{FF2B5EF4-FFF2-40B4-BE49-F238E27FC236}">
                  <a16:creationId xmlns:a16="http://schemas.microsoft.com/office/drawing/2014/main" id="{50CAA6B3-00F5-4A09-BDDF-877751946830}"/>
                </a:ext>
              </a:extLst>
            </p:cNvPr>
            <p:cNvSpPr/>
            <p:nvPr/>
          </p:nvSpPr>
          <p:spPr>
            <a:xfrm>
              <a:off x="7702277" y="3623938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id="{4ED18D77-66E4-4667-94F9-996E01556460}"/>
                </a:ext>
              </a:extLst>
            </p:cNvPr>
            <p:cNvSpPr/>
            <p:nvPr/>
          </p:nvSpPr>
          <p:spPr>
            <a:xfrm rot="10226111">
              <a:off x="7921782" y="2316834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72" name="그룹 7171">
            <a:extLst>
              <a:ext uri="{FF2B5EF4-FFF2-40B4-BE49-F238E27FC236}">
                <a16:creationId xmlns:a16="http://schemas.microsoft.com/office/drawing/2014/main" id="{81ECDE97-E302-45EE-8004-0BC98D9E70EA}"/>
              </a:ext>
            </a:extLst>
          </p:cNvPr>
          <p:cNvGrpSpPr/>
          <p:nvPr/>
        </p:nvGrpSpPr>
        <p:grpSpPr>
          <a:xfrm>
            <a:off x="2814944" y="4999317"/>
            <a:ext cx="199950" cy="975241"/>
            <a:chOff x="9314202" y="2389580"/>
            <a:chExt cx="328268" cy="1601102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5452751D-0D8A-4238-BBF7-275B1917C580}"/>
                </a:ext>
              </a:extLst>
            </p:cNvPr>
            <p:cNvSpPr/>
            <p:nvPr/>
          </p:nvSpPr>
          <p:spPr>
            <a:xfrm>
              <a:off x="9474734" y="2406458"/>
              <a:ext cx="157075" cy="15842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049A310-C2B6-4211-AE63-25F544E5853F}"/>
                </a:ext>
              </a:extLst>
            </p:cNvPr>
            <p:cNvSpPr/>
            <p:nvPr/>
          </p:nvSpPr>
          <p:spPr>
            <a:xfrm rot="13115371">
              <a:off x="9314202" y="2389580"/>
              <a:ext cx="157075" cy="60649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원호 64">
              <a:extLst>
                <a:ext uri="{FF2B5EF4-FFF2-40B4-BE49-F238E27FC236}">
                  <a16:creationId xmlns:a16="http://schemas.microsoft.com/office/drawing/2014/main" id="{36E318C7-3699-4A58-B81A-57E16E48616A}"/>
                </a:ext>
              </a:extLst>
            </p:cNvPr>
            <p:cNvSpPr/>
            <p:nvPr/>
          </p:nvSpPr>
          <p:spPr>
            <a:xfrm rot="10226111">
              <a:off x="9356369" y="2612613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7E309A4-EFDC-4EDC-A8FF-506278F84596}"/>
              </a:ext>
            </a:extLst>
          </p:cNvPr>
          <p:cNvGrpSpPr/>
          <p:nvPr/>
        </p:nvGrpSpPr>
        <p:grpSpPr>
          <a:xfrm>
            <a:off x="4226243" y="5001748"/>
            <a:ext cx="551149" cy="951916"/>
            <a:chOff x="5686686" y="2324789"/>
            <a:chExt cx="904849" cy="1562808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756610D-3268-4F25-B99B-6A15F89EA046}"/>
                </a:ext>
              </a:extLst>
            </p:cNvPr>
            <p:cNvSpPr/>
            <p:nvPr/>
          </p:nvSpPr>
          <p:spPr>
            <a:xfrm rot="16200000">
              <a:off x="6114700" y="2047582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EF957EC-2F1D-46BA-A6FF-F1575F4886EE}"/>
                </a:ext>
              </a:extLst>
            </p:cNvPr>
            <p:cNvSpPr/>
            <p:nvPr/>
          </p:nvSpPr>
          <p:spPr>
            <a:xfrm rot="16200000">
              <a:off x="6006445" y="341076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46925A6-E266-4488-86C5-3870E422DABE}"/>
                </a:ext>
              </a:extLst>
            </p:cNvPr>
            <p:cNvSpPr/>
            <p:nvPr/>
          </p:nvSpPr>
          <p:spPr>
            <a:xfrm rot="2088604">
              <a:off x="6219602" y="2375639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AB6D2C3-F306-4C21-A7F2-BA91B1A7DBD2}"/>
                </a:ext>
              </a:extLst>
            </p:cNvPr>
            <p:cNvSpPr/>
            <p:nvPr/>
          </p:nvSpPr>
          <p:spPr>
            <a:xfrm rot="20098557">
              <a:off x="6159707" y="3017962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원호 67">
              <a:extLst>
                <a:ext uri="{FF2B5EF4-FFF2-40B4-BE49-F238E27FC236}">
                  <a16:creationId xmlns:a16="http://schemas.microsoft.com/office/drawing/2014/main" id="{462FAF28-69AE-46F6-A969-E0527B4900A4}"/>
                </a:ext>
              </a:extLst>
            </p:cNvPr>
            <p:cNvSpPr/>
            <p:nvPr/>
          </p:nvSpPr>
          <p:spPr>
            <a:xfrm rot="10226111">
              <a:off x="6165827" y="2324789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원호 68">
              <a:extLst>
                <a:ext uri="{FF2B5EF4-FFF2-40B4-BE49-F238E27FC236}">
                  <a16:creationId xmlns:a16="http://schemas.microsoft.com/office/drawing/2014/main" id="{0EA3F32B-4EA0-4C88-B3F1-1456D4369031}"/>
                </a:ext>
              </a:extLst>
            </p:cNvPr>
            <p:cNvSpPr/>
            <p:nvPr/>
          </p:nvSpPr>
          <p:spPr>
            <a:xfrm rot="15690968">
              <a:off x="6098180" y="3527392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원호 69">
              <a:extLst>
                <a:ext uri="{FF2B5EF4-FFF2-40B4-BE49-F238E27FC236}">
                  <a16:creationId xmlns:a16="http://schemas.microsoft.com/office/drawing/2014/main" id="{4B665CF4-06E7-49DF-9A31-289E96640CDE}"/>
                </a:ext>
              </a:extLst>
            </p:cNvPr>
            <p:cNvSpPr/>
            <p:nvPr/>
          </p:nvSpPr>
          <p:spPr>
            <a:xfrm rot="2437791">
              <a:off x="6001724" y="2968091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2355142-03A4-4651-ADB1-C09C9CA59CC8}"/>
              </a:ext>
            </a:extLst>
          </p:cNvPr>
          <p:cNvGrpSpPr/>
          <p:nvPr/>
        </p:nvGrpSpPr>
        <p:grpSpPr>
          <a:xfrm>
            <a:off x="4900586" y="4988837"/>
            <a:ext cx="625083" cy="956223"/>
            <a:chOff x="3539795" y="2070893"/>
            <a:chExt cx="1026229" cy="1569878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5896E9F-13C5-4621-A556-CD11EF423C8D}"/>
                </a:ext>
              </a:extLst>
            </p:cNvPr>
            <p:cNvSpPr/>
            <p:nvPr/>
          </p:nvSpPr>
          <p:spPr>
            <a:xfrm rot="16200000">
              <a:off x="3859554" y="2687101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44FD2FD-4D85-4647-B915-EC3ADBF21435}"/>
                </a:ext>
              </a:extLst>
            </p:cNvPr>
            <p:cNvSpPr/>
            <p:nvPr/>
          </p:nvSpPr>
          <p:spPr>
            <a:xfrm>
              <a:off x="4336389" y="2173360"/>
              <a:ext cx="157075" cy="146741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6B359CC-ECB1-47CB-B944-5BBB67AF608C}"/>
                </a:ext>
              </a:extLst>
            </p:cNvPr>
            <p:cNvSpPr/>
            <p:nvPr/>
          </p:nvSpPr>
          <p:spPr>
            <a:xfrm rot="2607335">
              <a:off x="3910940" y="2070893"/>
              <a:ext cx="157075" cy="114183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원호 70">
              <a:extLst>
                <a:ext uri="{FF2B5EF4-FFF2-40B4-BE49-F238E27FC236}">
                  <a16:creationId xmlns:a16="http://schemas.microsoft.com/office/drawing/2014/main" id="{EDCCF97D-5618-4F65-842A-27DDF064B035}"/>
                </a:ext>
              </a:extLst>
            </p:cNvPr>
            <p:cNvSpPr/>
            <p:nvPr/>
          </p:nvSpPr>
          <p:spPr>
            <a:xfrm rot="10226111">
              <a:off x="4210454" y="2934828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원호 71">
              <a:extLst>
                <a:ext uri="{FF2B5EF4-FFF2-40B4-BE49-F238E27FC236}">
                  <a16:creationId xmlns:a16="http://schemas.microsoft.com/office/drawing/2014/main" id="{470665AB-569D-47FA-BFF2-EEC577E0AA81}"/>
                </a:ext>
              </a:extLst>
            </p:cNvPr>
            <p:cNvSpPr/>
            <p:nvPr/>
          </p:nvSpPr>
          <p:spPr>
            <a:xfrm rot="15940568">
              <a:off x="4237850" y="2822212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원호 72">
              <a:extLst>
                <a:ext uri="{FF2B5EF4-FFF2-40B4-BE49-F238E27FC236}">
                  <a16:creationId xmlns:a16="http://schemas.microsoft.com/office/drawing/2014/main" id="{B0C0C54D-5431-45A2-84B9-5EB08C50116C}"/>
                </a:ext>
              </a:extLst>
            </p:cNvPr>
            <p:cNvSpPr/>
            <p:nvPr/>
          </p:nvSpPr>
          <p:spPr>
            <a:xfrm rot="10226111">
              <a:off x="4237850" y="2269254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원호 73">
              <a:extLst>
                <a:ext uri="{FF2B5EF4-FFF2-40B4-BE49-F238E27FC236}">
                  <a16:creationId xmlns:a16="http://schemas.microsoft.com/office/drawing/2014/main" id="{90013861-F0F3-4158-A739-9F4CBC60B474}"/>
                </a:ext>
              </a:extLst>
            </p:cNvPr>
            <p:cNvSpPr/>
            <p:nvPr/>
          </p:nvSpPr>
          <p:spPr>
            <a:xfrm rot="2437791">
              <a:off x="3644169" y="2815643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2E32E2B3-2127-40CE-A7F7-7BD7B703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3" y="2830367"/>
            <a:ext cx="518324" cy="512129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E96926BB-5AA5-45A8-83ED-CE295FF94B69}"/>
              </a:ext>
            </a:extLst>
          </p:cNvPr>
          <p:cNvSpPr/>
          <p:nvPr/>
        </p:nvSpPr>
        <p:spPr>
          <a:xfrm>
            <a:off x="2566414" y="2856429"/>
            <a:ext cx="1893390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특징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32BE06CE-FB95-45BF-8969-1DF236830AF7}"/>
              </a:ext>
            </a:extLst>
          </p:cNvPr>
          <p:cNvCxnSpPr>
            <a:cxnSpLocks/>
            <a:stCxn id="81" idx="3"/>
            <a:endCxn id="82" idx="1"/>
          </p:cNvCxnSpPr>
          <p:nvPr/>
        </p:nvCxnSpPr>
        <p:spPr>
          <a:xfrm flipV="1">
            <a:off x="1555947" y="3086431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25AAD97-69A6-4132-B29C-A41249FB6959}"/>
              </a:ext>
            </a:extLst>
          </p:cNvPr>
          <p:cNvSpPr txBox="1"/>
          <p:nvPr/>
        </p:nvSpPr>
        <p:spPr>
          <a:xfrm>
            <a:off x="6599692" y="2855599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ECCEC0D-5D5A-4338-A640-8188F1C91AE1}"/>
              </a:ext>
            </a:extLst>
          </p:cNvPr>
          <p:cNvCxnSpPr>
            <a:cxnSpLocks/>
            <a:stCxn id="90" idx="3"/>
            <a:endCxn id="84" idx="1"/>
          </p:cNvCxnSpPr>
          <p:nvPr/>
        </p:nvCxnSpPr>
        <p:spPr>
          <a:xfrm>
            <a:off x="6045651" y="3085601"/>
            <a:ext cx="554041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5DD5CC4-D124-4B3E-BFD1-84BEECE991A8}"/>
              </a:ext>
            </a:extLst>
          </p:cNvPr>
          <p:cNvSpPr/>
          <p:nvPr/>
        </p:nvSpPr>
        <p:spPr>
          <a:xfrm>
            <a:off x="5013845" y="2855599"/>
            <a:ext cx="1031806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기계학습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68A932B-B47C-46E8-AB7D-8576DAFC6643}"/>
              </a:ext>
            </a:extLst>
          </p:cNvPr>
          <p:cNvCxnSpPr>
            <a:cxnSpLocks/>
            <a:stCxn id="82" idx="3"/>
            <a:endCxn id="90" idx="1"/>
          </p:cNvCxnSpPr>
          <p:nvPr/>
        </p:nvCxnSpPr>
        <p:spPr>
          <a:xfrm flipV="1">
            <a:off x="4459804" y="3085601"/>
            <a:ext cx="554041" cy="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94">
            <a:extLst>
              <a:ext uri="{FF2B5EF4-FFF2-40B4-BE49-F238E27FC236}">
                <a16:creationId xmlns:a16="http://schemas.microsoft.com/office/drawing/2014/main" id="{E5ED3A65-93E9-4D31-A4D4-DF12FF864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3919020"/>
            <a:ext cx="518324" cy="512129"/>
          </a:xfrm>
          <a:prstGeom prst="rect">
            <a:avLst/>
          </a:prstGeom>
        </p:spPr>
      </p:pic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5420F62-9766-4A34-A4EF-20A8FB7AA06D}"/>
              </a:ext>
            </a:extLst>
          </p:cNvPr>
          <p:cNvCxnSpPr>
            <a:cxnSpLocks/>
            <a:stCxn id="95" idx="3"/>
          </p:cNvCxnSpPr>
          <p:nvPr/>
        </p:nvCxnSpPr>
        <p:spPr>
          <a:xfrm flipV="1">
            <a:off x="1547789" y="4175084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EE38447-ED03-4553-A48A-6F8CDF1A4CB2}"/>
              </a:ext>
            </a:extLst>
          </p:cNvPr>
          <p:cNvSpPr txBox="1"/>
          <p:nvPr/>
        </p:nvSpPr>
        <p:spPr>
          <a:xfrm>
            <a:off x="6591534" y="3944252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4388F9E-8DFA-4D3E-B8A8-EC4F0F9FA0A7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4459804" y="4174254"/>
            <a:ext cx="2131730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B0B57D2-274E-406D-AD82-B1D9C4F5C03F}"/>
              </a:ext>
            </a:extLst>
          </p:cNvPr>
          <p:cNvSpPr/>
          <p:nvPr/>
        </p:nvSpPr>
        <p:spPr>
          <a:xfrm>
            <a:off x="2566414" y="3944252"/>
            <a:ext cx="1893390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EBCB61-ABCC-4C0C-8933-C845A921DFED}"/>
              </a:ext>
            </a:extLst>
          </p:cNvPr>
          <p:cNvSpPr txBox="1"/>
          <p:nvPr/>
        </p:nvSpPr>
        <p:spPr>
          <a:xfrm>
            <a:off x="8013700" y="153211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AI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68708F-4D95-40BD-A0CD-FB0B7BB22943}"/>
              </a:ext>
            </a:extLst>
          </p:cNvPr>
          <p:cNvSpPr txBox="1"/>
          <p:nvPr/>
        </p:nvSpPr>
        <p:spPr>
          <a:xfrm>
            <a:off x="7947240" y="285476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머신러닝</a:t>
            </a:r>
          </a:p>
        </p:txBody>
      </p:sp>
    </p:spTree>
    <p:extLst>
      <p:ext uri="{BB962C8B-B14F-4D97-AF65-F5344CB8AC3E}">
        <p14:creationId xmlns:p14="http://schemas.microsoft.com/office/powerpoint/2010/main" val="30584327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21387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오차제곱합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(SSE)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3217740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3217740" cy="1176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4A88228-1C99-4598-80C5-5B8C2780C4DB}"/>
              </a:ext>
            </a:extLst>
          </p:cNvPr>
          <p:cNvCxnSpPr/>
          <p:nvPr/>
        </p:nvCxnSpPr>
        <p:spPr>
          <a:xfrm flipV="1">
            <a:off x="5719009" y="1163052"/>
            <a:ext cx="0" cy="173254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23D375D-7D8B-4094-A1A8-83DEA1D18015}"/>
              </a:ext>
            </a:extLst>
          </p:cNvPr>
          <p:cNvCxnSpPr>
            <a:cxnSpLocks/>
          </p:cNvCxnSpPr>
          <p:nvPr/>
        </p:nvCxnSpPr>
        <p:spPr>
          <a:xfrm>
            <a:off x="5626768" y="2775284"/>
            <a:ext cx="185286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F171E08F-0CE1-46F1-92AF-3A969361A381}"/>
              </a:ext>
            </a:extLst>
          </p:cNvPr>
          <p:cNvSpPr/>
          <p:nvPr/>
        </p:nvSpPr>
        <p:spPr>
          <a:xfrm>
            <a:off x="6930189" y="1383632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A9EFEEB-5FD1-4212-90E7-8C73E38B555C}"/>
              </a:ext>
            </a:extLst>
          </p:cNvPr>
          <p:cNvSpPr/>
          <p:nvPr/>
        </p:nvSpPr>
        <p:spPr>
          <a:xfrm>
            <a:off x="6661484" y="1437048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F17DD02-14A4-4A3A-ADC9-010D542DD09B}"/>
              </a:ext>
            </a:extLst>
          </p:cNvPr>
          <p:cNvSpPr/>
          <p:nvPr/>
        </p:nvSpPr>
        <p:spPr>
          <a:xfrm>
            <a:off x="6765584" y="175387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9E24E28-01E7-4A5A-98C1-28E6335E9FC4}"/>
              </a:ext>
            </a:extLst>
          </p:cNvPr>
          <p:cNvSpPr/>
          <p:nvPr/>
        </p:nvSpPr>
        <p:spPr>
          <a:xfrm>
            <a:off x="6380574" y="185267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09D7349-0FE1-49AC-85B6-DFE6B5C0D6E8}"/>
              </a:ext>
            </a:extLst>
          </p:cNvPr>
          <p:cNvSpPr/>
          <p:nvPr/>
        </p:nvSpPr>
        <p:spPr>
          <a:xfrm>
            <a:off x="6487406" y="2106166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5B72066-D8D7-4BC4-A7B1-60C23464CDD4}"/>
              </a:ext>
            </a:extLst>
          </p:cNvPr>
          <p:cNvSpPr/>
          <p:nvPr/>
        </p:nvSpPr>
        <p:spPr>
          <a:xfrm>
            <a:off x="6163192" y="2106166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E83B18A-551B-4314-8CFD-6BC7E16EAC19}"/>
              </a:ext>
            </a:extLst>
          </p:cNvPr>
          <p:cNvSpPr/>
          <p:nvPr/>
        </p:nvSpPr>
        <p:spPr>
          <a:xfrm>
            <a:off x="6163831" y="166477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D6BE2D1-4EC3-4889-AA20-A553A79A6408}"/>
              </a:ext>
            </a:extLst>
          </p:cNvPr>
          <p:cNvSpPr/>
          <p:nvPr/>
        </p:nvSpPr>
        <p:spPr>
          <a:xfrm>
            <a:off x="5996376" y="1961681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F06E4FC-AD7F-4A26-9488-353AC888243A}"/>
              </a:ext>
            </a:extLst>
          </p:cNvPr>
          <p:cNvSpPr/>
          <p:nvPr/>
        </p:nvSpPr>
        <p:spPr>
          <a:xfrm>
            <a:off x="6010326" y="230818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852C3DC-35D8-4E48-A8A7-83159F64BAAF}"/>
              </a:ext>
            </a:extLst>
          </p:cNvPr>
          <p:cNvSpPr/>
          <p:nvPr/>
        </p:nvSpPr>
        <p:spPr>
          <a:xfrm>
            <a:off x="5784690" y="239710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B9813FA-A337-4560-8B1D-84FB8A885FA6}"/>
              </a:ext>
            </a:extLst>
          </p:cNvPr>
          <p:cNvSpPr/>
          <p:nvPr/>
        </p:nvSpPr>
        <p:spPr>
          <a:xfrm>
            <a:off x="5956910" y="256818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9117F1-983D-42AE-A779-45216EC93A39}"/>
              </a:ext>
            </a:extLst>
          </p:cNvPr>
          <p:cNvSpPr/>
          <p:nvPr/>
        </p:nvSpPr>
        <p:spPr>
          <a:xfrm>
            <a:off x="6284147" y="236160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7DFBB0B-830D-476A-9898-E1536818E105}"/>
              </a:ext>
            </a:extLst>
          </p:cNvPr>
          <p:cNvSpPr/>
          <p:nvPr/>
        </p:nvSpPr>
        <p:spPr>
          <a:xfrm>
            <a:off x="5834269" y="219092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2CF2B8D-9707-4B99-9853-6F50B785327C}"/>
              </a:ext>
            </a:extLst>
          </p:cNvPr>
          <p:cNvSpPr/>
          <p:nvPr/>
        </p:nvSpPr>
        <p:spPr>
          <a:xfrm>
            <a:off x="7037021" y="122666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74BD521-D518-47F7-83C6-65AC543AD36C}"/>
              </a:ext>
            </a:extLst>
          </p:cNvPr>
          <p:cNvCxnSpPr>
            <a:cxnSpLocks/>
          </p:cNvCxnSpPr>
          <p:nvPr/>
        </p:nvCxnSpPr>
        <p:spPr>
          <a:xfrm flipH="1">
            <a:off x="5289884" y="946484"/>
            <a:ext cx="2294022" cy="2037348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E4316EC-051D-4D11-954F-C32C39DEFB54}"/>
                  </a:ext>
                </a:extLst>
              </p:cNvPr>
              <p:cNvSpPr txBox="1"/>
              <p:nvPr/>
            </p:nvSpPr>
            <p:spPr>
              <a:xfrm>
                <a:off x="8013031" y="1340476"/>
                <a:ext cx="21378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h𝑎𝑡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E4316EC-051D-4D11-954F-C32C39DEF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031" y="1340476"/>
                <a:ext cx="2137829" cy="369332"/>
              </a:xfrm>
              <a:prstGeom prst="rect">
                <a:avLst/>
              </a:prstGeom>
              <a:blipFill>
                <a:blip r:embed="rId4"/>
                <a:stretch>
                  <a:fillRect l="-855" r="-285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1E30876-5075-461B-B488-AD4426FF9DF6}"/>
              </a:ext>
            </a:extLst>
          </p:cNvPr>
          <p:cNvCxnSpPr>
            <a:cxnSpLocks/>
          </p:cNvCxnSpPr>
          <p:nvPr/>
        </p:nvCxnSpPr>
        <p:spPr>
          <a:xfrm flipH="1">
            <a:off x="5220494" y="1431847"/>
            <a:ext cx="2659941" cy="11363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1D9D233-5D2C-4123-AE60-11EFF304DFF5}"/>
              </a:ext>
            </a:extLst>
          </p:cNvPr>
          <p:cNvCxnSpPr>
            <a:stCxn id="9" idx="4"/>
          </p:cNvCxnSpPr>
          <p:nvPr/>
        </p:nvCxnSpPr>
        <p:spPr>
          <a:xfrm>
            <a:off x="6983605" y="1490464"/>
            <a:ext cx="0" cy="316831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BEE246E-E82F-4F47-89FF-595C1464B928}"/>
              </a:ext>
            </a:extLst>
          </p:cNvPr>
          <p:cNvCxnSpPr>
            <a:cxnSpLocks/>
          </p:cNvCxnSpPr>
          <p:nvPr/>
        </p:nvCxnSpPr>
        <p:spPr>
          <a:xfrm>
            <a:off x="6819000" y="1648879"/>
            <a:ext cx="0" cy="211832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D5CEC91-E9EB-4235-AA17-3970D788B5BF}"/>
              </a:ext>
            </a:extLst>
          </p:cNvPr>
          <p:cNvCxnSpPr>
            <a:cxnSpLocks/>
          </p:cNvCxnSpPr>
          <p:nvPr/>
        </p:nvCxnSpPr>
        <p:spPr>
          <a:xfrm>
            <a:off x="6607375" y="1807295"/>
            <a:ext cx="0" cy="151296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7AE3137-B42E-4319-9949-2E76B7C7AA57}"/>
              </a:ext>
            </a:extLst>
          </p:cNvPr>
          <p:cNvCxnSpPr/>
          <p:nvPr/>
        </p:nvCxnSpPr>
        <p:spPr>
          <a:xfrm>
            <a:off x="5607744" y="2397105"/>
            <a:ext cx="0" cy="316831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CE8DD0C-E6E8-4AD6-9A55-9573F7E83F2C}"/>
              </a:ext>
            </a:extLst>
          </p:cNvPr>
          <p:cNvCxnSpPr>
            <a:cxnSpLocks/>
          </p:cNvCxnSpPr>
          <p:nvPr/>
        </p:nvCxnSpPr>
        <p:spPr>
          <a:xfrm>
            <a:off x="5785795" y="2311300"/>
            <a:ext cx="0" cy="211832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B01D984-09D6-4467-8EC9-8D904CA07882}"/>
              </a:ext>
            </a:extLst>
          </p:cNvPr>
          <p:cNvCxnSpPr>
            <a:cxnSpLocks/>
          </p:cNvCxnSpPr>
          <p:nvPr/>
        </p:nvCxnSpPr>
        <p:spPr>
          <a:xfrm>
            <a:off x="5939129" y="2244345"/>
            <a:ext cx="0" cy="151296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32A23C2-1A69-4330-B4B0-BFC50E170D27}"/>
              </a:ext>
            </a:extLst>
          </p:cNvPr>
          <p:cNvCxnSpPr/>
          <p:nvPr/>
        </p:nvCxnSpPr>
        <p:spPr>
          <a:xfrm flipV="1">
            <a:off x="5780678" y="3801979"/>
            <a:ext cx="0" cy="173254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8247E08-CFFE-41A7-9B49-94A3E3856E0F}"/>
              </a:ext>
            </a:extLst>
          </p:cNvPr>
          <p:cNvCxnSpPr>
            <a:cxnSpLocks/>
          </p:cNvCxnSpPr>
          <p:nvPr/>
        </p:nvCxnSpPr>
        <p:spPr>
          <a:xfrm>
            <a:off x="5688437" y="5414211"/>
            <a:ext cx="185286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15FCDC-6A75-4AEC-8F9C-3FF7D1EA5EFF}"/>
                  </a:ext>
                </a:extLst>
              </p:cNvPr>
              <p:cNvSpPr txBox="1"/>
              <p:nvPr/>
            </p:nvSpPr>
            <p:spPr>
              <a:xfrm>
                <a:off x="5289884" y="4483586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15FCDC-6A75-4AEC-8F9C-3FF7D1EA5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884" y="4483586"/>
                <a:ext cx="374333" cy="369332"/>
              </a:xfrm>
              <a:prstGeom prst="rect">
                <a:avLst/>
              </a:prstGeom>
              <a:blipFill>
                <a:blip r:embed="rId5"/>
                <a:stretch>
                  <a:fillRect l="-6557" r="-163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55D244F-26D5-4F82-84AD-0F783463EFD4}"/>
                  </a:ext>
                </a:extLst>
              </p:cNvPr>
              <p:cNvSpPr txBox="1"/>
              <p:nvPr/>
            </p:nvSpPr>
            <p:spPr>
              <a:xfrm>
                <a:off x="6357378" y="5490410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55D244F-26D5-4F82-84AD-0F783463E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378" y="5490410"/>
                <a:ext cx="473719" cy="369332"/>
              </a:xfrm>
              <a:prstGeom prst="rect">
                <a:avLst/>
              </a:prstGeom>
              <a:blipFill>
                <a:blip r:embed="rId6"/>
                <a:stretch>
                  <a:fillRect l="-5128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5281B13B-5EAD-4655-9A6C-34CA66DE33AD}"/>
              </a:ext>
            </a:extLst>
          </p:cNvPr>
          <p:cNvSpPr/>
          <p:nvPr/>
        </p:nvSpPr>
        <p:spPr>
          <a:xfrm>
            <a:off x="5598695" y="4094747"/>
            <a:ext cx="1844842" cy="1311442"/>
          </a:xfrm>
          <a:custGeom>
            <a:avLst/>
            <a:gdLst>
              <a:gd name="connsiteX0" fmla="*/ 0 w 1844842"/>
              <a:gd name="connsiteY0" fmla="*/ 4011 h 1311442"/>
              <a:gd name="connsiteX1" fmla="*/ 950494 w 1844842"/>
              <a:gd name="connsiteY1" fmla="*/ 1311442 h 1311442"/>
              <a:gd name="connsiteX2" fmla="*/ 1844842 w 1844842"/>
              <a:gd name="connsiteY2" fmla="*/ 0 h 1311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4842" h="1311442">
                <a:moveTo>
                  <a:pt x="0" y="4011"/>
                </a:moveTo>
                <a:cubicBezTo>
                  <a:pt x="321510" y="658061"/>
                  <a:pt x="643020" y="1312111"/>
                  <a:pt x="950494" y="1311442"/>
                </a:cubicBezTo>
                <a:cubicBezTo>
                  <a:pt x="1257968" y="1310774"/>
                  <a:pt x="1551405" y="655387"/>
                  <a:pt x="1844842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90FCC73-8884-4322-BAAC-4823528B54A5}"/>
              </a:ext>
            </a:extLst>
          </p:cNvPr>
          <p:cNvSpPr/>
          <p:nvPr/>
        </p:nvSpPr>
        <p:spPr>
          <a:xfrm>
            <a:off x="7218947" y="4219074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68EF646-8E2A-43F2-864A-F3684E1F2C0D}"/>
              </a:ext>
            </a:extLst>
          </p:cNvPr>
          <p:cNvCxnSpPr>
            <a:cxnSpLocks/>
          </p:cNvCxnSpPr>
          <p:nvPr/>
        </p:nvCxnSpPr>
        <p:spPr>
          <a:xfrm flipH="1" flipV="1">
            <a:off x="5511140" y="5402426"/>
            <a:ext cx="2300687" cy="23367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7E430D-F06B-4AA9-AB92-B052A088779D}"/>
                  </a:ext>
                </a:extLst>
              </p:cNvPr>
              <p:cNvSpPr txBox="1"/>
              <p:nvPr/>
            </p:nvSpPr>
            <p:spPr>
              <a:xfrm>
                <a:off x="7902117" y="4403062"/>
                <a:ext cx="18176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7E430D-F06B-4AA9-AB92-B052A0887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117" y="4403062"/>
                <a:ext cx="1817677" cy="7022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5234A671-E929-4CB3-91FC-902AA1CB64BC}"/>
              </a:ext>
            </a:extLst>
          </p:cNvPr>
          <p:cNvSpPr/>
          <p:nvPr/>
        </p:nvSpPr>
        <p:spPr>
          <a:xfrm flipH="1">
            <a:off x="6988713" y="5543445"/>
            <a:ext cx="377893" cy="28506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08BAD9-354F-4AEA-9A70-4DC8DA0BCD38}"/>
              </a:ext>
            </a:extLst>
          </p:cNvPr>
          <p:cNvSpPr/>
          <p:nvPr/>
        </p:nvSpPr>
        <p:spPr>
          <a:xfrm>
            <a:off x="7077679" y="4521554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E178CB39-5233-4A26-92C2-2EE6C18C7B7C}"/>
              </a:ext>
            </a:extLst>
          </p:cNvPr>
          <p:cNvSpPr/>
          <p:nvPr/>
        </p:nvSpPr>
        <p:spPr>
          <a:xfrm>
            <a:off x="6965274" y="4771032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988F5CB8-300D-4E0A-9BE2-B709B8E5D56A}"/>
              </a:ext>
            </a:extLst>
          </p:cNvPr>
          <p:cNvSpPr/>
          <p:nvPr/>
        </p:nvSpPr>
        <p:spPr>
          <a:xfrm>
            <a:off x="6837665" y="4954730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40D1C4D6-EAB5-4940-AA37-7D019446F5B2}"/>
              </a:ext>
            </a:extLst>
          </p:cNvPr>
          <p:cNvSpPr/>
          <p:nvPr/>
        </p:nvSpPr>
        <p:spPr>
          <a:xfrm>
            <a:off x="6714900" y="5110512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3389F4C6-26A3-4367-A8CE-D56AE7BB996A}"/>
              </a:ext>
            </a:extLst>
          </p:cNvPr>
          <p:cNvSpPr/>
          <p:nvPr/>
        </p:nvSpPr>
        <p:spPr>
          <a:xfrm>
            <a:off x="6582553" y="5218804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79EA517-04E6-45A7-BFBC-BA431BF8E4A3}"/>
              </a:ext>
            </a:extLst>
          </p:cNvPr>
          <p:cNvSpPr/>
          <p:nvPr/>
        </p:nvSpPr>
        <p:spPr>
          <a:xfrm>
            <a:off x="6487406" y="5284977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9F432047-F511-4A16-A60A-35379994265B}"/>
              </a:ext>
            </a:extLst>
          </p:cNvPr>
          <p:cNvSpPr/>
          <p:nvPr/>
        </p:nvSpPr>
        <p:spPr>
          <a:xfrm>
            <a:off x="5719009" y="4246544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AC93FFF5-C934-410D-B206-C68A12FC1CF5}"/>
              </a:ext>
            </a:extLst>
          </p:cNvPr>
          <p:cNvCxnSpPr>
            <a:cxnSpLocks/>
          </p:cNvCxnSpPr>
          <p:nvPr/>
        </p:nvCxnSpPr>
        <p:spPr>
          <a:xfrm flipH="1" flipV="1">
            <a:off x="5351015" y="3681568"/>
            <a:ext cx="1003667" cy="1838017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594B847A-1F26-45BB-A527-3DA1F0719583}"/>
              </a:ext>
            </a:extLst>
          </p:cNvPr>
          <p:cNvSpPr/>
          <p:nvPr/>
        </p:nvSpPr>
        <p:spPr>
          <a:xfrm>
            <a:off x="5786938" y="5536617"/>
            <a:ext cx="339943" cy="28506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647F57D0-3889-421B-830E-16B12820B288}"/>
              </a:ext>
            </a:extLst>
          </p:cNvPr>
          <p:cNvSpPr/>
          <p:nvPr/>
        </p:nvSpPr>
        <p:spPr>
          <a:xfrm>
            <a:off x="5818871" y="4455380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1A11751-D2D7-40F6-BB89-5F6CC9ED9974}"/>
              </a:ext>
            </a:extLst>
          </p:cNvPr>
          <p:cNvSpPr/>
          <p:nvPr/>
        </p:nvSpPr>
        <p:spPr>
          <a:xfrm>
            <a:off x="5917445" y="4650430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3E05F7AE-866A-437C-B66E-8579CF8B8972}"/>
              </a:ext>
            </a:extLst>
          </p:cNvPr>
          <p:cNvSpPr/>
          <p:nvPr/>
        </p:nvSpPr>
        <p:spPr>
          <a:xfrm>
            <a:off x="6030845" y="4845480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B611DE7D-E514-4974-8D52-F9B249643A0B}"/>
              </a:ext>
            </a:extLst>
          </p:cNvPr>
          <p:cNvSpPr/>
          <p:nvPr/>
        </p:nvSpPr>
        <p:spPr>
          <a:xfrm>
            <a:off x="6158088" y="5015558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7A36220B-A053-401B-8443-1A121F7AAF45}"/>
              </a:ext>
            </a:extLst>
          </p:cNvPr>
          <p:cNvSpPr/>
          <p:nvPr/>
        </p:nvSpPr>
        <p:spPr>
          <a:xfrm>
            <a:off x="6269908" y="5155927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59F25585-4D53-4441-8AFF-0D897F8BFBE7}"/>
              </a:ext>
            </a:extLst>
          </p:cNvPr>
          <p:cNvSpPr/>
          <p:nvPr/>
        </p:nvSpPr>
        <p:spPr>
          <a:xfrm>
            <a:off x="6377455" y="5244441"/>
            <a:ext cx="132347" cy="13234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5699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크로스 엔트로피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(cross entropy error)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3282565" cy="12494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3282565" cy="12494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F08E6A0C-A070-4BFF-8353-8F10EE10E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55" y="3100578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F13A0DD2-DEDE-4627-B0DC-B88BF787925F}"/>
              </a:ext>
            </a:extLst>
          </p:cNvPr>
          <p:cNvSpPr/>
          <p:nvPr/>
        </p:nvSpPr>
        <p:spPr>
          <a:xfrm>
            <a:off x="1415716" y="3402876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1B7DFF-B34F-4D22-AB98-A52363302D76}"/>
                  </a:ext>
                </a:extLst>
              </p:cNvPr>
              <p:cNvSpPr txBox="1"/>
              <p:nvPr/>
            </p:nvSpPr>
            <p:spPr>
              <a:xfrm>
                <a:off x="5371475" y="3693199"/>
                <a:ext cx="18176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1B7DFF-B34F-4D22-AB98-A52363302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475" y="3693199"/>
                <a:ext cx="1817677" cy="7022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타원 11">
            <a:extLst>
              <a:ext uri="{FF2B5EF4-FFF2-40B4-BE49-F238E27FC236}">
                <a16:creationId xmlns:a16="http://schemas.microsoft.com/office/drawing/2014/main" id="{7D830F5A-F37E-4770-AB49-5F4F777A790C}"/>
              </a:ext>
            </a:extLst>
          </p:cNvPr>
          <p:cNvSpPr/>
          <p:nvPr/>
        </p:nvSpPr>
        <p:spPr>
          <a:xfrm>
            <a:off x="1794823" y="4300728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79D1077-3CB1-4AD4-9340-977C1C5382A7}"/>
              </a:ext>
            </a:extLst>
          </p:cNvPr>
          <p:cNvSpPr/>
          <p:nvPr/>
        </p:nvSpPr>
        <p:spPr>
          <a:xfrm>
            <a:off x="2405856" y="4653654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866FA87-AC68-44AA-9704-6662C8786F4A}"/>
              </a:ext>
            </a:extLst>
          </p:cNvPr>
          <p:cNvSpPr/>
          <p:nvPr/>
        </p:nvSpPr>
        <p:spPr>
          <a:xfrm>
            <a:off x="2957417" y="4818086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AF5D5F6-830D-42A6-9CFC-1C34D729198A}"/>
              </a:ext>
            </a:extLst>
          </p:cNvPr>
          <p:cNvSpPr/>
          <p:nvPr/>
        </p:nvSpPr>
        <p:spPr>
          <a:xfrm>
            <a:off x="3420148" y="4927037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3B04969-6523-452B-BC48-716FE711CC8F}"/>
              </a:ext>
            </a:extLst>
          </p:cNvPr>
          <p:cNvSpPr/>
          <p:nvPr/>
        </p:nvSpPr>
        <p:spPr>
          <a:xfrm>
            <a:off x="3932897" y="5036765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7302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 미분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94392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미분의 개념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B0A221-CC2E-443C-A106-8594AE718C07}"/>
                  </a:ext>
                </a:extLst>
              </p:cNvPr>
              <p:cNvSpPr txBox="1"/>
              <p:nvPr/>
            </p:nvSpPr>
            <p:spPr>
              <a:xfrm>
                <a:off x="1091827" y="3329962"/>
                <a:ext cx="12713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B0A221-CC2E-443C-A106-8594AE718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27" y="3329962"/>
                <a:ext cx="127137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AB7E16-C7A7-4F29-9DE8-F60B50EC3DE3}"/>
                  </a:ext>
                </a:extLst>
              </p:cNvPr>
              <p:cNvSpPr txBox="1"/>
              <p:nvPr/>
            </p:nvSpPr>
            <p:spPr>
              <a:xfrm>
                <a:off x="1234440" y="4110606"/>
                <a:ext cx="1279389" cy="7936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AB7E16-C7A7-4F29-9DE8-F60B50EC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4110606"/>
                <a:ext cx="1279389" cy="7936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DD07A9-518D-406B-A0F4-4F9422EB35C3}"/>
                  </a:ext>
                </a:extLst>
              </p:cNvPr>
              <p:cNvSpPr txBox="1"/>
              <p:nvPr/>
            </p:nvSpPr>
            <p:spPr>
              <a:xfrm>
                <a:off x="3589919" y="4110606"/>
                <a:ext cx="1630575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4−2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DD07A9-518D-406B-A0F4-4F9422EB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919" y="4110606"/>
                <a:ext cx="1630575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02750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 미분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E4937-E9E2-4F96-A933-FBF6430EAEB0}"/>
              </a:ext>
            </a:extLst>
          </p:cNvPr>
          <p:cNvSpPr txBox="1"/>
          <p:nvPr/>
        </p:nvSpPr>
        <p:spPr>
          <a:xfrm>
            <a:off x="84783" y="4253401"/>
            <a:ext cx="4416594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  # 0.0001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f(x)) / 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ADE7F7E-2E49-44F7-8E17-15B1794A0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39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8F0F5552-FC7C-431D-95E2-1FB784AF59A2}"/>
              </a:ext>
            </a:extLst>
          </p:cNvPr>
          <p:cNvSpPr/>
          <p:nvPr/>
        </p:nvSpPr>
        <p:spPr>
          <a:xfrm>
            <a:off x="1621536" y="2068068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EC812AE-3881-4AF3-83A3-1AC592C657B5}"/>
              </a:ext>
            </a:extLst>
          </p:cNvPr>
          <p:cNvCxnSpPr>
            <a:cxnSpLocks/>
          </p:cNvCxnSpPr>
          <p:nvPr/>
        </p:nvCxnSpPr>
        <p:spPr>
          <a:xfrm>
            <a:off x="883920" y="1471041"/>
            <a:ext cx="2414016" cy="1957959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E52569-D7DD-4846-8756-8FD03C028436}"/>
              </a:ext>
            </a:extLst>
          </p:cNvPr>
          <p:cNvSpPr txBox="1"/>
          <p:nvPr/>
        </p:nvSpPr>
        <p:spPr>
          <a:xfrm>
            <a:off x="1500632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C4C6A-FD96-41E0-85AA-C11B56DD8AC8}"/>
              </a:ext>
            </a:extLst>
          </p:cNvPr>
          <p:cNvSpPr txBox="1"/>
          <p:nvPr/>
        </p:nvSpPr>
        <p:spPr>
          <a:xfrm>
            <a:off x="1765423" y="326380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D22812-DA80-48EF-B35D-61564A6AACF8}"/>
              </a:ext>
            </a:extLst>
          </p:cNvPr>
          <p:cNvSpPr txBox="1"/>
          <p:nvPr/>
        </p:nvSpPr>
        <p:spPr>
          <a:xfrm>
            <a:off x="2031238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1BFCC50-EC7F-4537-8C1E-8C0F660193F6}"/>
              </a:ext>
            </a:extLst>
          </p:cNvPr>
          <p:cNvSpPr/>
          <p:nvPr/>
        </p:nvSpPr>
        <p:spPr>
          <a:xfrm>
            <a:off x="2293080" y="2570065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485997C0-8CB3-4015-8413-CFF0CCED6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9524FE4-2A01-4355-B9F1-9912DA97CC4C}"/>
              </a:ext>
            </a:extLst>
          </p:cNvPr>
          <p:cNvSpPr/>
          <p:nvPr/>
        </p:nvSpPr>
        <p:spPr>
          <a:xfrm>
            <a:off x="5959855" y="173180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FA064D-3C6A-4211-81D6-6CBD5EF51199}"/>
              </a:ext>
            </a:extLst>
          </p:cNvPr>
          <p:cNvCxnSpPr>
            <a:cxnSpLocks/>
          </p:cNvCxnSpPr>
          <p:nvPr/>
        </p:nvCxnSpPr>
        <p:spPr>
          <a:xfrm>
            <a:off x="5457226" y="1036798"/>
            <a:ext cx="1766534" cy="245784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ABCA13D-D463-43AF-9540-BC55B145B0FB}"/>
              </a:ext>
            </a:extLst>
          </p:cNvPr>
          <p:cNvSpPr txBox="1"/>
          <p:nvPr/>
        </p:nvSpPr>
        <p:spPr>
          <a:xfrm>
            <a:off x="5993706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E3C125-70D3-4964-A61D-CBA6AF9749C3}"/>
              </a:ext>
            </a:extLst>
          </p:cNvPr>
          <p:cNvSpPr txBox="1"/>
          <p:nvPr/>
        </p:nvSpPr>
        <p:spPr>
          <a:xfrm>
            <a:off x="6258497" y="326380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456FD6-AA6E-4ED9-9EF9-6BC4573C69F1}"/>
              </a:ext>
            </a:extLst>
          </p:cNvPr>
          <p:cNvSpPr txBox="1"/>
          <p:nvPr/>
        </p:nvSpPr>
        <p:spPr>
          <a:xfrm>
            <a:off x="6524312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E7F00AD-4E98-423A-9984-C1933B79E55B}"/>
              </a:ext>
            </a:extLst>
          </p:cNvPr>
          <p:cNvSpPr/>
          <p:nvPr/>
        </p:nvSpPr>
        <p:spPr>
          <a:xfrm>
            <a:off x="6379401" y="233724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B3846A-A5D4-46C2-8BA6-7A34E9DD9F7D}"/>
              </a:ext>
            </a:extLst>
          </p:cNvPr>
          <p:cNvSpPr txBox="1"/>
          <p:nvPr/>
        </p:nvSpPr>
        <p:spPr>
          <a:xfrm>
            <a:off x="5063995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x-h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1A863BD-A96A-426B-9D89-7E7DF741A25A}"/>
              </a:ext>
            </a:extLst>
          </p:cNvPr>
          <p:cNvSpPr/>
          <p:nvPr/>
        </p:nvSpPr>
        <p:spPr>
          <a:xfrm>
            <a:off x="6114610" y="2097976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5220494" y="4253401"/>
            <a:ext cx="5262979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593D89D-45FF-4E2D-B6F4-EB178C91A426}"/>
              </a:ext>
            </a:extLst>
          </p:cNvPr>
          <p:cNvCxnSpPr/>
          <p:nvPr/>
        </p:nvCxnSpPr>
        <p:spPr>
          <a:xfrm>
            <a:off x="1677924" y="2210752"/>
            <a:ext cx="0" cy="921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B62E0D7-1F2C-4E1B-B8C2-4C312ED87F7A}"/>
              </a:ext>
            </a:extLst>
          </p:cNvPr>
          <p:cNvCxnSpPr>
            <a:cxnSpLocks/>
          </p:cNvCxnSpPr>
          <p:nvPr/>
        </p:nvCxnSpPr>
        <p:spPr>
          <a:xfrm>
            <a:off x="2349468" y="2682841"/>
            <a:ext cx="0" cy="4197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82CBF36-03E1-4C3C-9881-C276E8B5D3C8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318426" y="2124456"/>
            <a:ext cx="3031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FA8AD28-A5DE-4D10-997A-AF25CAFBC39A}"/>
              </a:ext>
            </a:extLst>
          </p:cNvPr>
          <p:cNvCxnSpPr>
            <a:cxnSpLocks/>
          </p:cNvCxnSpPr>
          <p:nvPr/>
        </p:nvCxnSpPr>
        <p:spPr>
          <a:xfrm flipH="1">
            <a:off x="1293259" y="2622440"/>
            <a:ext cx="10600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C3EFFD4-E224-49AA-86FC-A197F7F287F4}"/>
              </a:ext>
            </a:extLst>
          </p:cNvPr>
          <p:cNvCxnSpPr>
            <a:cxnSpLocks/>
          </p:cNvCxnSpPr>
          <p:nvPr/>
        </p:nvCxnSpPr>
        <p:spPr>
          <a:xfrm>
            <a:off x="913233" y="1183898"/>
            <a:ext cx="1820074" cy="23066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76D7ABE-C0DB-44DA-BFF1-84C27DB12742}"/>
              </a:ext>
            </a:extLst>
          </p:cNvPr>
          <p:cNvSpPr txBox="1"/>
          <p:nvPr/>
        </p:nvSpPr>
        <p:spPr>
          <a:xfrm>
            <a:off x="2102309" y="203488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전방차분미분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30A8B7-14E9-4A1B-A583-AB4C78CC8E2D}"/>
              </a:ext>
            </a:extLst>
          </p:cNvPr>
          <p:cNvSpPr txBox="1"/>
          <p:nvPr/>
        </p:nvSpPr>
        <p:spPr>
          <a:xfrm>
            <a:off x="6379401" y="173592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중앙차분미분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D0D335E-0D64-450C-B6CB-1C13601DFF06}"/>
              </a:ext>
            </a:extLst>
          </p:cNvPr>
          <p:cNvCxnSpPr>
            <a:cxnSpLocks/>
          </p:cNvCxnSpPr>
          <p:nvPr/>
        </p:nvCxnSpPr>
        <p:spPr>
          <a:xfrm>
            <a:off x="5371983" y="1047173"/>
            <a:ext cx="1766534" cy="2457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2151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function(x):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0.01*x**2 + 0.1*x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5)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10)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=0.01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=0.02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altLang="ko-KR" sz="3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10</a:t>
                </a:r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blipFill>
                <a:blip r:embed="rId5"/>
                <a:stretch>
                  <a:fillRect t="-24691" r="-11897" b="-493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356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88516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function_tmp1(x0):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x0**2 + 4**2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numerical_diff(function_tmp1, 3)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27334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function_tmp2(x1):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3**2 + x1**2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numerical_diff(function_tmp2, 4)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4815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1253215" y="1414813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1414813"/>
                <a:ext cx="3388428" cy="1021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/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3526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신경망에서의 기울기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/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/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0694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599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294" y="1850967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62733" y="162013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/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405856" y="2179735"/>
            <a:ext cx="1324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/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blipFill>
                <a:blip r:embed="rId5"/>
                <a:stretch>
                  <a:fillRect l="-4854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7456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endCxn id="3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166924" y="25727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0373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353460F8-ACD8-4355-90FD-1D080AE40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EC204B28-4C52-48A2-BF58-FDF859F76883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F75936F-2FBA-4EC3-BBC4-72069FA162E6}"/>
              </a:ext>
            </a:extLst>
          </p:cNvPr>
          <p:cNvCxnSpPr>
            <a:cxnSpLocks/>
            <a:stCxn id="2050" idx="3"/>
            <a:endCxn id="2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E6ED979-5940-4854-99E3-F20C4A718A68}"/>
              </a:ext>
            </a:extLst>
          </p:cNvPr>
          <p:cNvSpPr txBox="1"/>
          <p:nvPr/>
        </p:nvSpPr>
        <p:spPr>
          <a:xfrm>
            <a:off x="2854968" y="303532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1FC1700-A3B3-40D2-8EE6-1083A3F87483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712CA33-0AC8-47F4-8223-00D34270326E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CF4A3CA-5897-4894-93FE-81CFA58E668F}"/>
              </a:ext>
            </a:extLst>
          </p:cNvPr>
          <p:cNvSpPr txBox="1"/>
          <p:nvPr/>
        </p:nvSpPr>
        <p:spPr>
          <a:xfrm>
            <a:off x="3376168" y="393723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F46CAC-4B1F-4CA1-8E17-A19E4EB539B6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349396" y="283426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69BE23-7890-4A98-9E2A-81370E0A7D52}"/>
              </a:ext>
            </a:extLst>
          </p:cNvPr>
          <p:cNvSpPr txBox="1"/>
          <p:nvPr/>
        </p:nvSpPr>
        <p:spPr>
          <a:xfrm>
            <a:off x="5661710" y="236355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B0EC1E5-5BB5-417D-BBA4-931121B0BBD2}"/>
              </a:ext>
            </a:extLst>
          </p:cNvPr>
          <p:cNvSpPr txBox="1"/>
          <p:nvPr/>
        </p:nvSpPr>
        <p:spPr>
          <a:xfrm>
            <a:off x="4898684" y="942975"/>
            <a:ext cx="4432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(100*2 + 150*3)*1.1 = 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9483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4620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6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062589" y="291269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4000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A231390-3FC1-4FCA-962F-05B8D3E0769C}"/>
              </a:ext>
            </a:extLst>
          </p:cNvPr>
          <p:cNvGrpSpPr/>
          <p:nvPr/>
        </p:nvGrpSpPr>
        <p:grpSpPr>
          <a:xfrm>
            <a:off x="935734" y="2943852"/>
            <a:ext cx="1850082" cy="1373885"/>
            <a:chOff x="1160718" y="3087923"/>
            <a:chExt cx="1850082" cy="1373885"/>
          </a:xfrm>
        </p:grpSpPr>
        <p:pic>
          <p:nvPicPr>
            <p:cNvPr id="4098" name="Picture 2" descr="돼지고기와 '찰떡궁합'인 식품은 무엇? - 데일리 푸드앤메드">
              <a:extLst>
                <a:ext uri="{FF2B5EF4-FFF2-40B4-BE49-F238E27FC236}">
                  <a16:creationId xmlns:a16="http://schemas.microsoft.com/office/drawing/2014/main" id="{35B793BF-01AC-4BBA-8C65-117F7C606C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718" y="3180553"/>
              <a:ext cx="784836" cy="522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DE817BB0-DB60-4930-B6D7-F699E5491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5554" y="3087923"/>
              <a:ext cx="1065246" cy="721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고등어 생선은 고립 로열티 무료 사진, 그림, 이미지 그리고 스톡포토그래피. Image 37769880.">
              <a:extLst>
                <a:ext uri="{FF2B5EF4-FFF2-40B4-BE49-F238E27FC236}">
                  <a16:creationId xmlns:a16="http://schemas.microsoft.com/office/drawing/2014/main" id="{AF14092D-B768-4705-A4D2-E836430536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656" y="3799346"/>
              <a:ext cx="965200" cy="662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구름 8">
            <a:extLst>
              <a:ext uri="{FF2B5EF4-FFF2-40B4-BE49-F238E27FC236}">
                <a16:creationId xmlns:a16="http://schemas.microsoft.com/office/drawing/2014/main" id="{9B57F87E-8F7C-426F-B86A-BB6DE198A3E3}"/>
              </a:ext>
            </a:extLst>
          </p:cNvPr>
          <p:cNvSpPr/>
          <p:nvPr/>
        </p:nvSpPr>
        <p:spPr>
          <a:xfrm rot="324494">
            <a:off x="3273552" y="3352800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9738D0-7C5E-486C-9BFE-2008360AD67F}"/>
              </a:ext>
            </a:extLst>
          </p:cNvPr>
          <p:cNvSpPr txBox="1"/>
          <p:nvPr/>
        </p:nvSpPr>
        <p:spPr>
          <a:xfrm>
            <a:off x="3229150" y="3448858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복잡한계산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64599ED-3D88-4EFC-8678-681E1ED6968F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2775791" y="3618135"/>
            <a:ext cx="4533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92F57CE-9B0C-41CE-A5B0-4747237AA70A}"/>
              </a:ext>
            </a:extLst>
          </p:cNvPr>
          <p:cNvSpPr txBox="1"/>
          <p:nvPr/>
        </p:nvSpPr>
        <p:spPr>
          <a:xfrm>
            <a:off x="5676783" y="229157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7785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9AFFE633-729E-4033-9A9C-D8F4D5149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8F72FAD-5C7A-419A-844A-18DB0D82EDA7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99E2A67C-A36E-4CFD-89CF-586A193B3D5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  <a:endCxn id="42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C2B13D-A43A-4111-A4E8-65C49637647B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0E9E3F-F985-4E21-8505-99870CD08C80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712029B-8776-45B4-8B73-A0FE36C81A34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88C7C7AF-3E9B-4053-B04C-092E70004C70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F2F2C5E-60A9-4FED-9791-CA16C51C746F}"/>
              </a:ext>
            </a:extLst>
          </p:cNvPr>
          <p:cNvCxnSpPr>
            <a:stCxn id="55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892AE7F-408B-4F77-BDE4-A9E1BFA7D66B}"/>
              </a:ext>
            </a:extLst>
          </p:cNvPr>
          <p:cNvCxnSpPr>
            <a:endCxn id="39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59332F-F0AD-4F71-B93A-7589A70E02D1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595F62-3E5D-4AB5-B033-1855842E137F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BF39E63-07A4-4483-896C-143993C1F314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3E1C615-8906-4DDF-A968-BC4BBA4A0E2E}"/>
              </a:ext>
            </a:extLst>
          </p:cNvPr>
          <p:cNvCxnSpPr>
            <a:cxnSpLocks/>
            <a:endCxn id="42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482959C-D900-40BA-99CE-D372A0CFDBC6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B79DCCF-F12E-445A-A9A7-6BA076261407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AE44E22-D8ED-496B-BFB8-15D2F34FED2B}"/>
              </a:ext>
            </a:extLst>
          </p:cNvPr>
          <p:cNvSpPr txBox="1"/>
          <p:nvPr/>
        </p:nvSpPr>
        <p:spPr>
          <a:xfrm>
            <a:off x="6536305" y="23073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39BEFF7-D814-4E7A-94D9-1C98C2724CE9}"/>
              </a:ext>
            </a:extLst>
          </p:cNvPr>
          <p:cNvSpPr txBox="1"/>
          <p:nvPr/>
        </p:nvSpPr>
        <p:spPr>
          <a:xfrm>
            <a:off x="4625344" y="228506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3BA22A2-058F-4DDC-9C2E-0E30807D983B}"/>
              </a:ext>
            </a:extLst>
          </p:cNvPr>
          <p:cNvSpPr txBox="1"/>
          <p:nvPr/>
        </p:nvSpPr>
        <p:spPr>
          <a:xfrm>
            <a:off x="2727252" y="223416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741F5E5-92B4-43E7-81F5-257874C9944F}"/>
              </a:ext>
            </a:extLst>
          </p:cNvPr>
          <p:cNvSpPr txBox="1"/>
          <p:nvPr/>
        </p:nvSpPr>
        <p:spPr>
          <a:xfrm>
            <a:off x="2794136" y="117377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09D30C-15A3-4FD5-A2FC-1A72631EB250}"/>
              </a:ext>
            </a:extLst>
          </p:cNvPr>
          <p:cNvSpPr txBox="1"/>
          <p:nvPr/>
        </p:nvSpPr>
        <p:spPr>
          <a:xfrm>
            <a:off x="4595592" y="11253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D1602B5-25DC-4C38-9E7B-A98AF069C8C0}"/>
              </a:ext>
            </a:extLst>
          </p:cNvPr>
          <p:cNvSpPr txBox="1"/>
          <p:nvPr/>
        </p:nvSpPr>
        <p:spPr>
          <a:xfrm>
            <a:off x="6414385" y="111984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EDCD14C-3BAF-4159-BB88-154F5C187DC1}"/>
              </a:ext>
            </a:extLst>
          </p:cNvPr>
          <p:cNvSpPr txBox="1"/>
          <p:nvPr/>
        </p:nvSpPr>
        <p:spPr>
          <a:xfrm>
            <a:off x="1437316" y="4722683"/>
            <a:ext cx="60564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 가격이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 오를때 전체 가격의 증분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사과에 전달되는 미분 값이다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23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순서도: 지연 11">
            <a:extLst>
              <a:ext uri="{FF2B5EF4-FFF2-40B4-BE49-F238E27FC236}">
                <a16:creationId xmlns:a16="http://schemas.microsoft.com/office/drawing/2014/main" id="{B28AAC81-E848-42E7-B31B-B74F00FD8A5F}"/>
              </a:ext>
            </a:extLst>
          </p:cNvPr>
          <p:cNvSpPr/>
          <p:nvPr/>
        </p:nvSpPr>
        <p:spPr>
          <a:xfrm>
            <a:off x="9268326" y="2173705"/>
            <a:ext cx="625642" cy="542285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667AB9E-25AA-4E79-B995-527D95AAFE32}"/>
              </a:ext>
            </a:extLst>
          </p:cNvPr>
          <p:cNvCxnSpPr/>
          <p:nvPr/>
        </p:nvCxnSpPr>
        <p:spPr>
          <a:xfrm>
            <a:off x="8995611" y="2286001"/>
            <a:ext cx="272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0E1C30C-87E1-475A-A75B-B6D73CD209ED}"/>
              </a:ext>
            </a:extLst>
          </p:cNvPr>
          <p:cNvCxnSpPr/>
          <p:nvPr/>
        </p:nvCxnSpPr>
        <p:spPr>
          <a:xfrm>
            <a:off x="8995611" y="2619785"/>
            <a:ext cx="272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9B421F1-CFEE-4FD3-A5A4-9FB9B07B5D69}"/>
              </a:ext>
            </a:extLst>
          </p:cNvPr>
          <p:cNvCxnSpPr/>
          <p:nvPr/>
        </p:nvCxnSpPr>
        <p:spPr>
          <a:xfrm>
            <a:off x="9893968" y="2439311"/>
            <a:ext cx="272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5189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8599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blipFill>
                <a:blip r:embed="rId3"/>
                <a:stretch>
                  <a:fillRect l="-15517" r="-1206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/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blipFill>
                <a:blip r:embed="rId5"/>
                <a:stretch>
                  <a:fillRect l="-1351" r="-450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/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/>
              <p:nvPr/>
            </p:nvSpPr>
            <p:spPr>
              <a:xfrm>
                <a:off x="4707096" y="2337186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096" y="2337186"/>
                <a:ext cx="374333" cy="369332"/>
              </a:xfrm>
              <a:prstGeom prst="rect">
                <a:avLst/>
              </a:prstGeom>
              <a:blipFill>
                <a:blip r:embed="rId7"/>
                <a:stretch>
                  <a:fillRect l="-4839" r="-161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/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376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/>
              <p:nvPr/>
            </p:nvSpPr>
            <p:spPr>
              <a:xfrm>
                <a:off x="1249961" y="1536044"/>
                <a:ext cx="1839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1536044"/>
                <a:ext cx="1839157" cy="369332"/>
              </a:xfrm>
              <a:prstGeom prst="rect">
                <a:avLst/>
              </a:prstGeom>
              <a:blipFill>
                <a:blip r:embed="rId4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blipFill>
                <a:blip r:embed="rId5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/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/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/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blipFill>
                <a:blip r:embed="rId8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/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blipFill>
                <a:blip r:embed="rId9"/>
                <a:stretch>
                  <a:fillRect l="-93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3218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blipFill>
                <a:blip r:embed="rId4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id="{244EF195-CCBB-41C1-8BAA-5E2E49A652F3}"/>
              </a:ext>
            </a:extLst>
          </p:cNvPr>
          <p:cNvSpPr/>
          <p:nvPr/>
        </p:nvSpPr>
        <p:spPr>
          <a:xfrm>
            <a:off x="3906806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322444" y="1430989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FC34934-EE3C-4C1A-9C8E-5F6156FE7A8F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4516406" y="2064557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/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blipFill>
                <a:blip r:embed="rId8"/>
                <a:stretch>
                  <a:fillRect r="-3448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  <a:endCxn id="15" idx="2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11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blipFill>
                <a:blip r:embed="rId12"/>
                <a:stretch>
                  <a:fillRect l="-2041" r="-2041"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/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60FB6C1-A069-46A6-AEE7-C3159AEF3841}"/>
              </a:ext>
            </a:extLst>
          </p:cNvPr>
          <p:cNvCxnSpPr>
            <a:cxnSpLocks/>
          </p:cNvCxnSpPr>
          <p:nvPr/>
        </p:nvCxnSpPr>
        <p:spPr>
          <a:xfrm flipH="1">
            <a:off x="4516406" y="2187448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691384" y="2187448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/>
              <p:nvPr/>
            </p:nvSpPr>
            <p:spPr>
              <a:xfrm>
                <a:off x="4928692" y="2245134"/>
                <a:ext cx="4957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692" y="2245134"/>
                <a:ext cx="495777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/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237100" y="1522476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/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F98E8581-217F-4943-8852-4B4A82211427}"/>
              </a:ext>
            </a:extLst>
          </p:cNvPr>
          <p:cNvSpPr/>
          <p:nvPr/>
        </p:nvSpPr>
        <p:spPr>
          <a:xfrm>
            <a:off x="3942557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4624FB2-645D-45FC-A68A-AAF70A4A3C31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1358195" y="3812402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9D2D44F-B59C-41ED-9432-401821D5196F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4552157" y="4445970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/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blipFill>
                <a:blip r:embed="rId17"/>
                <a:stretch>
                  <a:fillRect r="-258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07A1902-1472-499E-8814-D540E842EC5F}"/>
              </a:ext>
            </a:extLst>
          </p:cNvPr>
          <p:cNvCxnSpPr>
            <a:cxnSpLocks/>
            <a:stCxn id="52" idx="6"/>
            <a:endCxn id="46" idx="2"/>
          </p:cNvCxnSpPr>
          <p:nvPr/>
        </p:nvCxnSpPr>
        <p:spPr>
          <a:xfrm>
            <a:off x="2740373" y="4445970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6D22332-F0F6-4933-BF50-E59F5FF36538}"/>
              </a:ext>
            </a:extLst>
          </p:cNvPr>
          <p:cNvCxnSpPr>
            <a:cxnSpLocks/>
            <a:endCxn id="52" idx="3"/>
          </p:cNvCxnSpPr>
          <p:nvPr/>
        </p:nvCxnSpPr>
        <p:spPr>
          <a:xfrm flipV="1">
            <a:off x="1358195" y="4661496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B9606ED9-DF06-4F2B-8FAE-E640A7CFBF60}"/>
              </a:ext>
            </a:extLst>
          </p:cNvPr>
          <p:cNvSpPr/>
          <p:nvPr/>
        </p:nvSpPr>
        <p:spPr>
          <a:xfrm>
            <a:off x="2130773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/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blipFill>
                <a:blip r:embed="rId1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/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/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blipFill>
                <a:blip r:embed="rId2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/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blipFill>
                <a:blip r:embed="rId21"/>
                <a:stretch>
                  <a:fillRect l="-2041" r="-2041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/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5E25E3D-908A-459B-B6DF-E273F285E6CA}"/>
              </a:ext>
            </a:extLst>
          </p:cNvPr>
          <p:cNvCxnSpPr>
            <a:cxnSpLocks/>
          </p:cNvCxnSpPr>
          <p:nvPr/>
        </p:nvCxnSpPr>
        <p:spPr>
          <a:xfrm flipH="1">
            <a:off x="4552157" y="4568861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19C6F4D-07F9-403F-98B8-06C4D0829A78}"/>
              </a:ext>
            </a:extLst>
          </p:cNvPr>
          <p:cNvCxnSpPr>
            <a:cxnSpLocks/>
          </p:cNvCxnSpPr>
          <p:nvPr/>
        </p:nvCxnSpPr>
        <p:spPr>
          <a:xfrm flipH="1">
            <a:off x="2727135" y="4568861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/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blipFill>
                <a:blip r:embed="rId23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/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blipFill>
                <a:blip r:embed="rId24"/>
                <a:stretch>
                  <a:fillRect l="-1974" r="-197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23ACBF-C2C8-4E19-A475-846205A1F03D}"/>
              </a:ext>
            </a:extLst>
          </p:cNvPr>
          <p:cNvCxnSpPr>
            <a:cxnSpLocks/>
          </p:cNvCxnSpPr>
          <p:nvPr/>
        </p:nvCxnSpPr>
        <p:spPr>
          <a:xfrm flipH="1" flipV="1">
            <a:off x="1272851" y="3903889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/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blipFill>
                <a:blip r:embed="rId25"/>
                <a:stretch>
                  <a:fillRect l="-1395" r="-372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/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blipFill>
                <a:blip r:embed="rId26"/>
                <a:stretch>
                  <a:fillRect l="-1376" r="-2752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5175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85504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127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/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/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blipFill>
                <a:blip r:embed="rId1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/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1409059" y="4375020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050099" y="4291109"/>
                <a:ext cx="51123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099" y="4291109"/>
                <a:ext cx="511230" cy="7022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3046299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3046299"/>
                <a:ext cx="1088311" cy="76540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2452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30" r="-151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55583" y="4559388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583" y="4559388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8929" r="-714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5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4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 노드의 미분값은 리피트이다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2370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84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</p:cNvCxnSpPr>
          <p:nvPr/>
        </p:nvCxnSpPr>
        <p:spPr>
          <a:xfrm flipH="1">
            <a:off x="1382133" y="4379555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198942" y="4234961"/>
                <a:ext cx="492201" cy="7022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8942" y="4234961"/>
                <a:ext cx="492201" cy="7022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0139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49196" y="550099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196" y="5500994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9091" r="-909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430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blipFill>
                <a:blip r:embed="rId15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93284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1" name="Picture 2" descr="사과 - Home | Facebook">
            <a:extLst>
              <a:ext uri="{FF2B5EF4-FFF2-40B4-BE49-F238E27FC236}">
                <a16:creationId xmlns:a16="http://schemas.microsoft.com/office/drawing/2014/main" id="{656074C7-758C-41DB-BE9E-73FC324CB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187338C-5060-4D2E-A436-79F00641B5C6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F0751AB0-9500-419B-A7C8-C2E49778B3BC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E432648-B61D-4862-8BF4-07CCE4503B23}"/>
              </a:ext>
            </a:extLst>
          </p:cNvPr>
          <p:cNvCxnSpPr>
            <a:stCxn id="51" idx="3"/>
            <a:endCxn id="58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4A8660E0-E211-4451-BD5B-812943E8C8F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ECBD9DA-1C6E-418E-8F06-524C16549816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D28DFA5-5230-413F-BD2F-1CD89F34B871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00FCEA-889B-4707-9207-EF20BB54B45B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9DCFCBE-39F5-4AFB-B3F0-926BD2CF6441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C9F4873F-F868-4B4A-9914-41641D70FE9E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E3F2901C-90F9-42EA-BE77-3A405CE7841E}"/>
              </a:ext>
            </a:extLst>
          </p:cNvPr>
          <p:cNvCxnSpPr>
            <a:stCxn id="67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B3F78BE-9091-4242-B786-82CFE7BF2160}"/>
              </a:ext>
            </a:extLst>
          </p:cNvPr>
          <p:cNvCxnSpPr>
            <a:endCxn id="58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6AF485F-BD45-4DDD-926B-992F1B5E7972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CB998FD-D31F-43E0-8447-53ABA5848CF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E8B2DA9-EEB5-4529-A381-F62F5FF94814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3402C02-94F8-41E6-9860-543CBF639907}"/>
              </a:ext>
            </a:extLst>
          </p:cNvPr>
          <p:cNvCxnSpPr>
            <a:cxnSpLocks/>
            <a:endCxn id="60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B914FFB-A60D-4833-A59E-F7C925B2EF32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7E506E4E-920F-4072-A53D-7516C3953454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B8FFF70-2DA0-4EE2-A4AB-C13DBFC0F2B3}"/>
              </a:ext>
            </a:extLst>
          </p:cNvPr>
          <p:cNvSpPr txBox="1"/>
          <p:nvPr/>
        </p:nvSpPr>
        <p:spPr>
          <a:xfrm>
            <a:off x="6839713" y="23073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BED2C36B-A67C-4809-BAE5-EEB89AF259DE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1CC0322-02A7-42EA-B91B-FC919BA9001F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9A015E3-CBA0-4FC6-9625-E2E940119726}"/>
              </a:ext>
            </a:extLst>
          </p:cNvPr>
          <p:cNvCxnSpPr>
            <a:cxnSpLocks/>
          </p:cNvCxnSpPr>
          <p:nvPr/>
        </p:nvCxnSpPr>
        <p:spPr>
          <a:xfrm flipH="1">
            <a:off x="5077968" y="2484536"/>
            <a:ext cx="597409" cy="1623418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CA71E118-F488-4BF1-AC0E-10490A4E2127}"/>
              </a:ext>
            </a:extLst>
          </p:cNvPr>
          <p:cNvCxnSpPr>
            <a:cxnSpLocks/>
          </p:cNvCxnSpPr>
          <p:nvPr/>
        </p:nvCxnSpPr>
        <p:spPr>
          <a:xfrm flipH="1">
            <a:off x="4385158" y="4107954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E564663D-4DA6-4F5F-80D0-012E6394138C}"/>
              </a:ext>
            </a:extLst>
          </p:cNvPr>
          <p:cNvCxnSpPr>
            <a:cxnSpLocks/>
          </p:cNvCxnSpPr>
          <p:nvPr/>
        </p:nvCxnSpPr>
        <p:spPr>
          <a:xfrm flipH="1">
            <a:off x="3461460" y="2482883"/>
            <a:ext cx="465308" cy="1027234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6756610-2486-4A5C-8B3E-2A0FBE84D63A}"/>
              </a:ext>
            </a:extLst>
          </p:cNvPr>
          <p:cNvCxnSpPr>
            <a:cxnSpLocks/>
          </p:cNvCxnSpPr>
          <p:nvPr/>
        </p:nvCxnSpPr>
        <p:spPr>
          <a:xfrm flipH="1">
            <a:off x="2770847" y="3499112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0B033D4-2E4F-439C-B9C7-F038CC10CA4F}"/>
              </a:ext>
            </a:extLst>
          </p:cNvPr>
          <p:cNvSpPr txBox="1"/>
          <p:nvPr/>
        </p:nvSpPr>
        <p:spPr>
          <a:xfrm>
            <a:off x="4701259" y="226764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858A54-5515-4C1D-839E-EBF5FBBC2785}"/>
              </a:ext>
            </a:extLst>
          </p:cNvPr>
          <p:cNvSpPr txBox="1"/>
          <p:nvPr/>
        </p:nvSpPr>
        <p:spPr>
          <a:xfrm>
            <a:off x="2763918" y="225205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0BE33C-F6BC-4EAD-A2FC-861A2583F067}"/>
              </a:ext>
            </a:extLst>
          </p:cNvPr>
          <p:cNvSpPr txBox="1"/>
          <p:nvPr/>
        </p:nvSpPr>
        <p:spPr>
          <a:xfrm>
            <a:off x="4383547" y="410795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DB45B5-046B-450F-A4AC-CBA1486CD15B}"/>
              </a:ext>
            </a:extLst>
          </p:cNvPr>
          <p:cNvSpPr txBox="1"/>
          <p:nvPr/>
        </p:nvSpPr>
        <p:spPr>
          <a:xfrm>
            <a:off x="2670906" y="355978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400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−0.5,−0.5,−0.7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순서도: 지연 35">
            <a:extLst>
              <a:ext uri="{FF2B5EF4-FFF2-40B4-BE49-F238E27FC236}">
                <a16:creationId xmlns:a16="http://schemas.microsoft.com/office/drawing/2014/main" id="{3A0F11AE-6646-4BED-B412-3A14F4E487E9}"/>
              </a:ext>
            </a:extLst>
          </p:cNvPr>
          <p:cNvSpPr/>
          <p:nvPr/>
        </p:nvSpPr>
        <p:spPr>
          <a:xfrm>
            <a:off x="9268326" y="2173705"/>
            <a:ext cx="625642" cy="542285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F3177E2-E0F1-4309-A1CB-EFE7E0ABAB93}"/>
              </a:ext>
            </a:extLst>
          </p:cNvPr>
          <p:cNvCxnSpPr/>
          <p:nvPr/>
        </p:nvCxnSpPr>
        <p:spPr>
          <a:xfrm>
            <a:off x="8995611" y="2286001"/>
            <a:ext cx="272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A540286-145F-45FF-92C1-212BB1CCC6A6}"/>
              </a:ext>
            </a:extLst>
          </p:cNvPr>
          <p:cNvCxnSpPr/>
          <p:nvPr/>
        </p:nvCxnSpPr>
        <p:spPr>
          <a:xfrm>
            <a:off x="8995611" y="2619785"/>
            <a:ext cx="272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F240873-78FE-4B14-98D5-E9A9B10D4CFD}"/>
              </a:ext>
            </a:extLst>
          </p:cNvPr>
          <p:cNvCxnSpPr/>
          <p:nvPr/>
        </p:nvCxnSpPr>
        <p:spPr>
          <a:xfrm>
            <a:off x="9992820" y="2435391"/>
            <a:ext cx="272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54F95DA7-F53B-4B6F-B030-601FDC7F2C76}"/>
              </a:ext>
            </a:extLst>
          </p:cNvPr>
          <p:cNvSpPr/>
          <p:nvPr/>
        </p:nvSpPr>
        <p:spPr>
          <a:xfrm>
            <a:off x="9888365" y="2383164"/>
            <a:ext cx="104455" cy="1044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7336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C2FF6B53-AB3A-4137-8E2F-EFED79D2F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9350A6E-73B0-43FB-8E89-F45ACEA166D8}"/>
              </a:ext>
            </a:extLst>
          </p:cNvPr>
          <p:cNvSpPr txBox="1"/>
          <p:nvPr/>
        </p:nvSpPr>
        <p:spPr>
          <a:xfrm>
            <a:off x="2768870" y="185602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8DA597C-6A12-4C75-8CCA-5D959BDB0631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5FB24FB-C33D-4589-9092-E54FA0235D43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2C73A138-9786-4257-85A6-EC08E657AB99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77DD8F8-DE90-4C18-9D8F-AFD64E276D96}"/>
              </a:ext>
            </a:extLst>
          </p:cNvPr>
          <p:cNvCxnSpPr>
            <a:cxnSpLocks/>
            <a:stCxn id="39" idx="6"/>
            <a:endCxn id="97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8A6A52-A754-49AB-98C4-37259A754B74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C4213E7-FC3E-4F02-9880-0554FD112A4B}"/>
              </a:ext>
            </a:extLst>
          </p:cNvPr>
          <p:cNvSpPr txBox="1"/>
          <p:nvPr/>
        </p:nvSpPr>
        <p:spPr>
          <a:xfrm>
            <a:off x="4608839" y="205358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AA889C-6E75-404A-AD6E-57C81D602503}"/>
              </a:ext>
            </a:extLst>
          </p:cNvPr>
          <p:cNvSpPr txBox="1"/>
          <p:nvPr/>
        </p:nvSpPr>
        <p:spPr>
          <a:xfrm>
            <a:off x="7273645" y="249500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A155DD15-F6FF-4036-8425-2CF4F907BB06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970736B-660F-4A6A-ACDF-E8EB34FBF0A0}"/>
              </a:ext>
            </a:extLst>
          </p:cNvPr>
          <p:cNvCxnSpPr>
            <a:stCxn id="48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50D1542-B90C-40F1-8127-9EE309EE9C3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1106F8B-AFC6-4879-90DE-AF1827B54CDC}"/>
              </a:ext>
            </a:extLst>
          </p:cNvPr>
          <p:cNvSpPr txBox="1"/>
          <p:nvPr/>
        </p:nvSpPr>
        <p:spPr>
          <a:xfrm>
            <a:off x="3400043" y="117741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4F81DB-7498-4AD2-9C34-75D485EBD65F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A0787E3-A7DD-489C-96F4-FEE83005D2E0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45BAF54-2C19-4881-AD84-69FC9B959FB5}"/>
              </a:ext>
            </a:extLst>
          </p:cNvPr>
          <p:cNvCxnSpPr>
            <a:cxnSpLocks/>
            <a:stCxn id="97" idx="6"/>
            <a:endCxn id="41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AB5D0F-5474-4EA9-BAAE-5EFC4C295257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8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2D256B4D-B060-4F8B-A44B-90B148360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타원 68">
            <a:extLst>
              <a:ext uri="{FF2B5EF4-FFF2-40B4-BE49-F238E27FC236}">
                <a16:creationId xmlns:a16="http://schemas.microsoft.com/office/drawing/2014/main" id="{04824F03-6992-4D5B-A43F-1D2B309B2B82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5A6530C-2423-4FCD-9D8F-27E5A7FDC72B}"/>
              </a:ext>
            </a:extLst>
          </p:cNvPr>
          <p:cNvCxnSpPr>
            <a:cxnSpLocks/>
            <a:stCxn id="68" idx="3"/>
            <a:endCxn id="6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279D021B-66AF-4EFB-ADAE-F9B7887E6A02}"/>
              </a:ext>
            </a:extLst>
          </p:cNvPr>
          <p:cNvSpPr txBox="1"/>
          <p:nvPr/>
        </p:nvSpPr>
        <p:spPr>
          <a:xfrm>
            <a:off x="2909898" y="318701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508A4DE-C88A-433B-8924-50BB44D5CA28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0771F54E-F665-4588-BFDD-3BB5040FFB1C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C50F9064-685F-4BBD-ACC4-A2BEBA7FF26E}"/>
              </a:ext>
            </a:extLst>
          </p:cNvPr>
          <p:cNvSpPr txBox="1"/>
          <p:nvPr/>
        </p:nvSpPr>
        <p:spPr>
          <a:xfrm>
            <a:off x="3358847" y="36864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C7CFEB1-2356-48A9-812B-E36AD527319E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8B018FF-E9D0-4997-B12B-A0CAA867CCC6}"/>
              </a:ext>
            </a:extLst>
          </p:cNvPr>
          <p:cNvCxnSpPr>
            <a:cxnSpLocks/>
            <a:endCxn id="97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4D8D879C-9A8B-4DC9-BB36-5A1CA7CFE6CC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9E3D209B-5C6B-406A-9A7D-DDAE1108C10A}"/>
              </a:ext>
            </a:extLst>
          </p:cNvPr>
          <p:cNvSpPr txBox="1"/>
          <p:nvPr/>
        </p:nvSpPr>
        <p:spPr>
          <a:xfrm>
            <a:off x="4404326" y="29859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729C8AE-A5ED-4A07-9EB0-0873D062CCB0}"/>
              </a:ext>
            </a:extLst>
          </p:cNvPr>
          <p:cNvCxnSpPr>
            <a:cxnSpLocks/>
            <a:endCxn id="41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17DD41B4-F012-402C-AAE0-E42AA0F18688}"/>
              </a:ext>
            </a:extLst>
          </p:cNvPr>
          <p:cNvSpPr txBox="1"/>
          <p:nvPr/>
        </p:nvSpPr>
        <p:spPr>
          <a:xfrm>
            <a:off x="7388633" y="290109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67F8ED-159B-4DA3-BC5F-F3E8CDA17321}"/>
              </a:ext>
            </a:extLst>
          </p:cNvPr>
          <p:cNvSpPr/>
          <p:nvPr/>
        </p:nvSpPr>
        <p:spPr>
          <a:xfrm>
            <a:off x="5717372" y="2999296"/>
            <a:ext cx="564578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0A1F067-B5C3-4774-9E72-AE4603449D7C}"/>
              </a:ext>
            </a:extLst>
          </p:cNvPr>
          <p:cNvSpPr/>
          <p:nvPr/>
        </p:nvSpPr>
        <p:spPr>
          <a:xfrm>
            <a:off x="2872226" y="5233779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A590367-4D3E-4C99-B5C9-F65F4811DA46}"/>
              </a:ext>
            </a:extLst>
          </p:cNvPr>
          <p:cNvSpPr/>
          <p:nvPr/>
        </p:nvSpPr>
        <p:spPr>
          <a:xfrm>
            <a:off x="4627061" y="355316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B0D93ED-B1D2-42F9-A25A-CDA3B4CBF61F}"/>
              </a:ext>
            </a:extLst>
          </p:cNvPr>
          <p:cNvSpPr/>
          <p:nvPr/>
        </p:nvSpPr>
        <p:spPr>
          <a:xfrm>
            <a:off x="4335424" y="2566534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2A5BFE5-67B8-4A74-98CA-222D23A8FFB8}"/>
              </a:ext>
            </a:extLst>
          </p:cNvPr>
          <p:cNvSpPr/>
          <p:nvPr/>
        </p:nvSpPr>
        <p:spPr>
          <a:xfrm>
            <a:off x="2761689" y="2352438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89454FD-8C98-4B8E-870A-B575C61C5392}"/>
              </a:ext>
            </a:extLst>
          </p:cNvPr>
          <p:cNvSpPr/>
          <p:nvPr/>
        </p:nvSpPr>
        <p:spPr>
          <a:xfrm>
            <a:off x="2688332" y="132655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DA9C4AD-7D5C-4132-9329-2151B0F13BCD}"/>
              </a:ext>
            </a:extLst>
          </p:cNvPr>
          <p:cNvSpPr/>
          <p:nvPr/>
        </p:nvSpPr>
        <p:spPr>
          <a:xfrm>
            <a:off x="2851025" y="372227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5A87223-CC65-434F-970B-B5BD7036C8F0}"/>
              </a:ext>
            </a:extLst>
          </p:cNvPr>
          <p:cNvSpPr/>
          <p:nvPr/>
        </p:nvSpPr>
        <p:spPr>
          <a:xfrm>
            <a:off x="2872226" y="4353157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12519E84-DCB7-4256-9A30-F1E96A23D5CE}"/>
              </a:ext>
            </a:extLst>
          </p:cNvPr>
          <p:cNvCxnSpPr>
            <a:cxnSpLocks/>
          </p:cNvCxnSpPr>
          <p:nvPr/>
        </p:nvCxnSpPr>
        <p:spPr>
          <a:xfrm flipH="1">
            <a:off x="6918618" y="2926080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14E5521-799F-47AA-B553-693E8B1E7B84}"/>
              </a:ext>
            </a:extLst>
          </p:cNvPr>
          <p:cNvCxnSpPr>
            <a:cxnSpLocks/>
          </p:cNvCxnSpPr>
          <p:nvPr/>
        </p:nvCxnSpPr>
        <p:spPr>
          <a:xfrm flipH="1">
            <a:off x="5721054" y="2901098"/>
            <a:ext cx="61111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D09F2DAC-EB06-4DEB-8D72-F61C755041D8}"/>
              </a:ext>
            </a:extLst>
          </p:cNvPr>
          <p:cNvCxnSpPr>
            <a:cxnSpLocks/>
          </p:cNvCxnSpPr>
          <p:nvPr/>
        </p:nvCxnSpPr>
        <p:spPr>
          <a:xfrm flipH="1" flipV="1">
            <a:off x="4346448" y="2298192"/>
            <a:ext cx="792482" cy="37185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3BAD58-3BAC-4DE1-AF90-1B0C0D0414D7}"/>
              </a:ext>
            </a:extLst>
          </p:cNvPr>
          <p:cNvCxnSpPr>
            <a:cxnSpLocks/>
          </p:cNvCxnSpPr>
          <p:nvPr/>
        </p:nvCxnSpPr>
        <p:spPr>
          <a:xfrm flipH="1">
            <a:off x="4358640" y="3108960"/>
            <a:ext cx="871728" cy="5364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EE3E7EF-FD8F-4F66-B433-A2B447079AE0}"/>
              </a:ext>
            </a:extLst>
          </p:cNvPr>
          <p:cNvCxnSpPr>
            <a:cxnSpLocks/>
          </p:cNvCxnSpPr>
          <p:nvPr/>
        </p:nvCxnSpPr>
        <p:spPr>
          <a:xfrm flipH="1">
            <a:off x="2308927" y="2269853"/>
            <a:ext cx="1435430" cy="5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9C66FB5-7D4A-450C-8983-BA8A24B54E46}"/>
              </a:ext>
            </a:extLst>
          </p:cNvPr>
          <p:cNvCxnSpPr>
            <a:cxnSpLocks/>
          </p:cNvCxnSpPr>
          <p:nvPr/>
        </p:nvCxnSpPr>
        <p:spPr>
          <a:xfrm flipH="1">
            <a:off x="2651760" y="3684145"/>
            <a:ext cx="1092597" cy="1003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C318C334-9F36-4143-A16E-3EA8C19F763A}"/>
              </a:ext>
            </a:extLst>
          </p:cNvPr>
          <p:cNvCxnSpPr>
            <a:cxnSpLocks/>
          </p:cNvCxnSpPr>
          <p:nvPr/>
        </p:nvCxnSpPr>
        <p:spPr>
          <a:xfrm flipH="1">
            <a:off x="5070893" y="3092546"/>
            <a:ext cx="1403703" cy="2088837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58517424-E5FF-41FE-B3B4-C36B070E44C3}"/>
              </a:ext>
            </a:extLst>
          </p:cNvPr>
          <p:cNvCxnSpPr>
            <a:cxnSpLocks/>
          </p:cNvCxnSpPr>
          <p:nvPr/>
        </p:nvCxnSpPr>
        <p:spPr>
          <a:xfrm flipH="1" flipV="1">
            <a:off x="2694432" y="5163312"/>
            <a:ext cx="2376463" cy="804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38D7C2B3-594C-4B0C-A7B5-85D92ED3349A}"/>
              </a:ext>
            </a:extLst>
          </p:cNvPr>
          <p:cNvCxnSpPr>
            <a:cxnSpLocks/>
          </p:cNvCxnSpPr>
          <p:nvPr/>
        </p:nvCxnSpPr>
        <p:spPr>
          <a:xfrm flipH="1">
            <a:off x="3261360" y="3846576"/>
            <a:ext cx="615696" cy="40843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C1DD743C-397C-46AF-91A1-ABCB9430A799}"/>
              </a:ext>
            </a:extLst>
          </p:cNvPr>
          <p:cNvCxnSpPr>
            <a:cxnSpLocks/>
          </p:cNvCxnSpPr>
          <p:nvPr/>
        </p:nvCxnSpPr>
        <p:spPr>
          <a:xfrm flipH="1">
            <a:off x="2731008" y="4256904"/>
            <a:ext cx="556325" cy="51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6D3FA985-1A7C-4688-95E4-31109039C8E5}"/>
              </a:ext>
            </a:extLst>
          </p:cNvPr>
          <p:cNvCxnSpPr>
            <a:cxnSpLocks/>
          </p:cNvCxnSpPr>
          <p:nvPr/>
        </p:nvCxnSpPr>
        <p:spPr>
          <a:xfrm flipH="1" flipV="1">
            <a:off x="3180675" y="1209573"/>
            <a:ext cx="580557" cy="82039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7007301D-D73D-43F2-9A7E-70BF7A2CC046}"/>
              </a:ext>
            </a:extLst>
          </p:cNvPr>
          <p:cNvCxnSpPr>
            <a:cxnSpLocks/>
          </p:cNvCxnSpPr>
          <p:nvPr/>
        </p:nvCxnSpPr>
        <p:spPr>
          <a:xfrm flipH="1">
            <a:off x="2682240" y="1221436"/>
            <a:ext cx="52062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74B49B94-2C1A-44C0-80DF-B4B121753DB5}"/>
              </a:ext>
            </a:extLst>
          </p:cNvPr>
          <p:cNvSpPr txBox="1"/>
          <p:nvPr/>
        </p:nvSpPr>
        <p:spPr>
          <a:xfrm>
            <a:off x="5717372" y="247399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39893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3699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5771132" cy="480131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MulLayer: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y   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*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self.y  # x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를 바꾼다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self.x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36955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2210862" cy="92333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844952-9FCA-4654-BF18-EF74502F99C4}"/>
              </a:ext>
            </a:extLst>
          </p:cNvPr>
          <p:cNvSpPr/>
          <p:nvPr/>
        </p:nvSpPr>
        <p:spPr>
          <a:xfrm>
            <a:off x="6541169" y="1231232"/>
            <a:ext cx="1744579" cy="4531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BBF698-02E6-462D-A7F6-60C792D48352}"/>
              </a:ext>
            </a:extLst>
          </p:cNvPr>
          <p:cNvSpPr/>
          <p:nvPr/>
        </p:nvSpPr>
        <p:spPr>
          <a:xfrm>
            <a:off x="6541169" y="1684421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self.x=None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ADBBAB-E27F-4861-9008-B6AB61065588}"/>
              </a:ext>
            </a:extLst>
          </p:cNvPr>
          <p:cNvSpPr/>
          <p:nvPr/>
        </p:nvSpPr>
        <p:spPr>
          <a:xfrm>
            <a:off x="6541169" y="2137610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self.y=None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D8F33-0625-4CD0-AFFA-2FF5CC6EFA58}"/>
              </a:ext>
            </a:extLst>
          </p:cNvPr>
          <p:cNvSpPr txBox="1"/>
          <p:nvPr/>
        </p:nvSpPr>
        <p:spPr>
          <a:xfrm>
            <a:off x="5923547" y="100494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3315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223959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mul.forward(10, 5)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print(out)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844952-9FCA-4654-BF18-EF74502F99C4}"/>
              </a:ext>
            </a:extLst>
          </p:cNvPr>
          <p:cNvSpPr/>
          <p:nvPr/>
        </p:nvSpPr>
        <p:spPr>
          <a:xfrm>
            <a:off x="6541169" y="1231232"/>
            <a:ext cx="1744579" cy="4531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BBF698-02E6-462D-A7F6-60C792D48352}"/>
              </a:ext>
            </a:extLst>
          </p:cNvPr>
          <p:cNvSpPr/>
          <p:nvPr/>
        </p:nvSpPr>
        <p:spPr>
          <a:xfrm>
            <a:off x="6541169" y="1684421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self.x=10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ADBBAB-E27F-4861-9008-B6AB61065588}"/>
              </a:ext>
            </a:extLst>
          </p:cNvPr>
          <p:cNvSpPr/>
          <p:nvPr/>
        </p:nvSpPr>
        <p:spPr>
          <a:xfrm>
            <a:off x="6541169" y="2137610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self.y=5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D8F33-0625-4CD0-AFFA-2FF5CC6EFA58}"/>
              </a:ext>
            </a:extLst>
          </p:cNvPr>
          <p:cNvSpPr txBox="1"/>
          <p:nvPr/>
        </p:nvSpPr>
        <p:spPr>
          <a:xfrm>
            <a:off x="5923547" y="100494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5E4882F-5BC3-4ED7-B5EB-C1EE3517CEF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998424" y="4050743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27871A4-DA4C-41F3-9686-A537E9403BB1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3282097" y="4865192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3EBFED7-ABEC-4984-B522-D323D9D2B256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1899919" y="5080718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AB70B246-7A10-42AF-8A44-D39B3AEFF57A}"/>
              </a:ext>
            </a:extLst>
          </p:cNvPr>
          <p:cNvSpPr/>
          <p:nvPr/>
        </p:nvSpPr>
        <p:spPr>
          <a:xfrm>
            <a:off x="2672497" y="456039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/>
              <p:nvPr/>
            </p:nvSpPr>
            <p:spPr>
              <a:xfrm>
                <a:off x="2788500" y="4680526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500" y="4680526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/>
              <p:nvPr/>
            </p:nvSpPr>
            <p:spPr>
              <a:xfrm>
                <a:off x="1566240" y="3726696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240" y="3726696"/>
                <a:ext cx="509755" cy="369332"/>
              </a:xfrm>
              <a:prstGeom prst="rect">
                <a:avLst/>
              </a:prstGeom>
              <a:blipFill>
                <a:blip r:embed="rId4"/>
                <a:stretch>
                  <a:fillRect l="-4762" r="-357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/>
              <p:nvPr/>
            </p:nvSpPr>
            <p:spPr>
              <a:xfrm>
                <a:off x="3650883" y="4463595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883" y="4463595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5952" r="-4762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/>
              <p:nvPr/>
            </p:nvSpPr>
            <p:spPr>
              <a:xfrm>
                <a:off x="1481280" y="5428447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80" y="5428447"/>
                <a:ext cx="339837" cy="369332"/>
              </a:xfrm>
              <a:prstGeom prst="rect">
                <a:avLst/>
              </a:prstGeom>
              <a:blipFill>
                <a:blip r:embed="rId6"/>
                <a:stretch>
                  <a:fillRect l="-8929" r="-714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2CC0FDA3-8E84-482D-87A6-F68198C87E55}"/>
              </a:ext>
            </a:extLst>
          </p:cNvPr>
          <p:cNvSpPr txBox="1"/>
          <p:nvPr/>
        </p:nvSpPr>
        <p:spPr>
          <a:xfrm>
            <a:off x="5491831" y="3064976"/>
            <a:ext cx="45672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곱연산의 정방향 연산에서는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인자로 전달된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x,y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객체안에 저장하는게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중요하다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이유는 미분시 필요하기 때문이다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23084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477234" cy="147732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dx, dy = mul.backward(1.5)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print("dx=", dx)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print("dy=", dy)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844952-9FCA-4654-BF18-EF74502F99C4}"/>
              </a:ext>
            </a:extLst>
          </p:cNvPr>
          <p:cNvSpPr/>
          <p:nvPr/>
        </p:nvSpPr>
        <p:spPr>
          <a:xfrm>
            <a:off x="6541169" y="1231232"/>
            <a:ext cx="1744579" cy="4531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BBF698-02E6-462D-A7F6-60C792D48352}"/>
              </a:ext>
            </a:extLst>
          </p:cNvPr>
          <p:cNvSpPr/>
          <p:nvPr/>
        </p:nvSpPr>
        <p:spPr>
          <a:xfrm>
            <a:off x="6541169" y="1684421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self.x=10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ADBBAB-E27F-4861-9008-B6AB61065588}"/>
              </a:ext>
            </a:extLst>
          </p:cNvPr>
          <p:cNvSpPr/>
          <p:nvPr/>
        </p:nvSpPr>
        <p:spPr>
          <a:xfrm>
            <a:off x="6541169" y="2137610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self.y=5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D8F33-0625-4CD0-AFFA-2FF5CC6EFA58}"/>
              </a:ext>
            </a:extLst>
          </p:cNvPr>
          <p:cNvSpPr txBox="1"/>
          <p:nvPr/>
        </p:nvSpPr>
        <p:spPr>
          <a:xfrm>
            <a:off x="5923547" y="100494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5E4882F-5BC3-4ED7-B5EB-C1EE3517CEF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998424" y="487691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27871A4-DA4C-41F3-9686-A537E9403BB1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3282097" y="569136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3EBFED7-ABEC-4984-B522-D323D9D2B256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1899919" y="590688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AB70B246-7A10-42AF-8A44-D39B3AEFF57A}"/>
              </a:ext>
            </a:extLst>
          </p:cNvPr>
          <p:cNvSpPr/>
          <p:nvPr/>
        </p:nvSpPr>
        <p:spPr>
          <a:xfrm>
            <a:off x="2672497" y="538656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/>
              <p:nvPr/>
            </p:nvSpPr>
            <p:spPr>
              <a:xfrm>
                <a:off x="2788500" y="550669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500" y="550669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/>
              <p:nvPr/>
            </p:nvSpPr>
            <p:spPr>
              <a:xfrm>
                <a:off x="1566240" y="4552867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rgbClr val="3399FF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240" y="4552867"/>
                <a:ext cx="509755" cy="369332"/>
              </a:xfrm>
              <a:prstGeom prst="rect">
                <a:avLst/>
              </a:prstGeom>
              <a:blipFill>
                <a:blip r:embed="rId4"/>
                <a:stretch>
                  <a:fillRect l="-4762" r="-357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/>
              <p:nvPr/>
            </p:nvSpPr>
            <p:spPr>
              <a:xfrm>
                <a:off x="3650883" y="5289766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883" y="5289766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5952" r="-4762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/>
              <p:nvPr/>
            </p:nvSpPr>
            <p:spPr>
              <a:xfrm>
                <a:off x="1481280" y="6254618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80" y="6254618"/>
                <a:ext cx="339837" cy="369332"/>
              </a:xfrm>
              <a:prstGeom prst="rect">
                <a:avLst/>
              </a:prstGeom>
              <a:blipFill>
                <a:blip r:embed="rId6"/>
                <a:stretch>
                  <a:fillRect l="-8929" r="-714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1A7593-E34D-45A2-AA52-6FCA56223AA4}"/>
              </a:ext>
            </a:extLst>
          </p:cNvPr>
          <p:cNvCxnSpPr>
            <a:cxnSpLocks/>
          </p:cNvCxnSpPr>
          <p:nvPr/>
        </p:nvCxnSpPr>
        <p:spPr>
          <a:xfrm flipH="1">
            <a:off x="7535207" y="5910953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8D86092-15CF-4438-9261-ED3A023BCFDB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6141139" y="5069801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C385CBDC-12D7-487C-9EEB-B84A8D415C8B}"/>
              </a:ext>
            </a:extLst>
          </p:cNvPr>
          <p:cNvSpPr/>
          <p:nvPr/>
        </p:nvSpPr>
        <p:spPr>
          <a:xfrm>
            <a:off x="6925607" y="561405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E0C9FC-8870-4CFE-9EC4-6769C326BCA2}"/>
                  </a:ext>
                </a:extLst>
              </p:cNvPr>
              <p:cNvSpPr txBox="1"/>
              <p:nvPr/>
            </p:nvSpPr>
            <p:spPr>
              <a:xfrm>
                <a:off x="7041610" y="5734184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E0C9FC-8870-4CFE-9EC4-6769C326B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610" y="5734184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435F6EB-3A72-4DD8-BFCF-074D4C43A6C4}"/>
              </a:ext>
            </a:extLst>
          </p:cNvPr>
          <p:cNvCxnSpPr>
            <a:cxnSpLocks/>
            <a:stCxn id="26" idx="3"/>
          </p:cNvCxnSpPr>
          <p:nvPr/>
        </p:nvCxnSpPr>
        <p:spPr>
          <a:xfrm flipH="1">
            <a:off x="6141139" y="6134376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91BCCE-9883-472F-BCA3-BD69A7580837}"/>
                  </a:ext>
                </a:extLst>
              </p:cNvPr>
              <p:cNvSpPr txBox="1"/>
              <p:nvPr/>
            </p:nvSpPr>
            <p:spPr>
              <a:xfrm>
                <a:off x="8064797" y="5949710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91BCCE-9883-472F-BCA3-BD69A758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797" y="5949710"/>
                <a:ext cx="572272" cy="369332"/>
              </a:xfrm>
              <a:prstGeom prst="rect">
                <a:avLst/>
              </a:prstGeom>
              <a:blipFill>
                <a:blip r:embed="rId8"/>
                <a:stretch>
                  <a:fillRect l="-4255" r="-4255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D3810CA-16AB-4E42-8F20-C9851BEE8602}"/>
                  </a:ext>
                </a:extLst>
              </p:cNvPr>
              <p:cNvSpPr txBox="1"/>
              <p:nvPr/>
            </p:nvSpPr>
            <p:spPr>
              <a:xfrm>
                <a:off x="5272128" y="4696816"/>
                <a:ext cx="1028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1.5∗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D3810CA-16AB-4E42-8F20-C9851BEE8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128" y="4696816"/>
                <a:ext cx="1028102" cy="369332"/>
              </a:xfrm>
              <a:prstGeom prst="rect">
                <a:avLst/>
              </a:prstGeom>
              <a:blipFill>
                <a:blip r:embed="rId9"/>
                <a:stretch>
                  <a:fillRect l="-1775" r="-1775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E6D45F3-0B89-4105-AA8A-292BEFB360C2}"/>
                  </a:ext>
                </a:extLst>
              </p:cNvPr>
              <p:cNvSpPr txBox="1"/>
              <p:nvPr/>
            </p:nvSpPr>
            <p:spPr>
              <a:xfrm>
                <a:off x="5250907" y="6293728"/>
                <a:ext cx="11980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1.5∗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E6D45F3-0B89-4105-AA8A-292BEFB36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907" y="6293728"/>
                <a:ext cx="1198020" cy="369332"/>
              </a:xfrm>
              <a:prstGeom prst="rect">
                <a:avLst/>
              </a:prstGeom>
              <a:blipFill>
                <a:blip r:embed="rId10"/>
                <a:stretch>
                  <a:fillRect l="-1015" r="-152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51533FE1-093B-4458-BE31-CB30B30BD395}"/>
              </a:ext>
            </a:extLst>
          </p:cNvPr>
          <p:cNvSpPr txBox="1"/>
          <p:nvPr/>
        </p:nvSpPr>
        <p:spPr>
          <a:xfrm>
            <a:off x="5062957" y="2584827"/>
            <a:ext cx="523252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곱연산의 역방향 연산에서는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인자로 전달된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x,y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이용하여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dx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뒤에서 온 미분값인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dout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 정방향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연산시 반대편 입력인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곱하여 대입하고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뒤에서 온 미분값인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dout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 정방향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연산시 반대편 입력인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self.x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곱하여 대입한다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18825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857146" cy="39703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AddLayer: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pass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+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EE0C060-7D69-446B-BFD8-CF034D1D214F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81DE6ED-A88B-41DE-AB71-D094D4AAA553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526C970E-DF33-4E6C-99D9-7874B661FFDE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CC1533-BAF6-4BC6-9968-7D22F75C395C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CC1533-BAF6-4BC6-9968-7D22F75C3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B6A6446-3A09-4DFD-A24C-D07153A735FB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A02A84C-C087-4285-8B85-0D6BEE04EDE9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621158" y="1351555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FD22AAC-3637-4050-A4A1-C4F7D3A1CF3F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7904831" y="2166004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E8EDF16-309F-4C52-B8B4-D3A548ED6071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6522653" y="23815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6090F9B0-7E70-4CD5-9C2B-3175B1A1CC50}"/>
              </a:ext>
            </a:extLst>
          </p:cNvPr>
          <p:cNvSpPr/>
          <p:nvPr/>
        </p:nvSpPr>
        <p:spPr>
          <a:xfrm>
            <a:off x="7295231" y="18612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A00E20-FDC9-4657-B250-2508605EF6E4}"/>
                  </a:ext>
                </a:extLst>
              </p:cNvPr>
              <p:cNvSpPr txBox="1"/>
              <p:nvPr/>
            </p:nvSpPr>
            <p:spPr>
              <a:xfrm>
                <a:off x="7411234" y="19813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A00E20-FDC9-4657-B250-2508605EF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234" y="1981338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46E89B-026C-4479-81CB-80589E2CB974}"/>
                  </a:ext>
                </a:extLst>
              </p:cNvPr>
              <p:cNvSpPr txBox="1"/>
              <p:nvPr/>
            </p:nvSpPr>
            <p:spPr>
              <a:xfrm>
                <a:off x="6188974" y="1027508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46E89B-026C-4479-81CB-80589E2CB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974" y="1027508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3571" r="-4762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E01703-7976-4EEC-AA43-642670173212}"/>
                  </a:ext>
                </a:extLst>
              </p:cNvPr>
              <p:cNvSpPr txBox="1"/>
              <p:nvPr/>
            </p:nvSpPr>
            <p:spPr>
              <a:xfrm>
                <a:off x="8310401" y="178765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E01703-7976-4EEC-AA43-642670173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401" y="1787653"/>
                <a:ext cx="509755" cy="369332"/>
              </a:xfrm>
              <a:prstGeom prst="rect">
                <a:avLst/>
              </a:prstGeom>
              <a:blipFill>
                <a:blip r:embed="rId6"/>
                <a:stretch>
                  <a:fillRect l="-4762" r="-5952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B5FBE7-07CE-4F33-820C-8D8C592F8E0E}"/>
                  </a:ext>
                </a:extLst>
              </p:cNvPr>
              <p:cNvSpPr txBox="1"/>
              <p:nvPr/>
            </p:nvSpPr>
            <p:spPr>
              <a:xfrm>
                <a:off x="6105458" y="2640830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B5FBE7-07CE-4F33-820C-8D8C592F8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2640830"/>
                <a:ext cx="339837" cy="369332"/>
              </a:xfrm>
              <a:prstGeom prst="rect">
                <a:avLst/>
              </a:prstGeom>
              <a:blipFill>
                <a:blip r:embed="rId7"/>
                <a:stretch>
                  <a:fillRect l="-9091" r="-909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F3CF3A-5138-4A63-A9CC-AA67BEE845B6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F3CF3A-5138-4A63-A9CC-AA67BEE84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8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CEC144-ABC3-426A-AB07-7D4C3D09C9F8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CEC144-ABC3-426A-AB07-7D4C3D09C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9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DE287F-1BEC-4D15-A4BA-4BA676F8764D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DE287F-1BEC-4D15-A4BA-4BA676F87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0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84197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222250" y="246825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465818" y="1635483"/>
            <a:ext cx="7782900" cy="480131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mul_tax_layer.forward(apple_price, tax)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dtax= mul_tax_layer.backward(dprice)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 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2" descr="사과 - Home | Facebook">
            <a:extLst>
              <a:ext uri="{FF2B5EF4-FFF2-40B4-BE49-F238E27FC236}">
                <a16:creationId xmlns:a16="http://schemas.microsoft.com/office/drawing/2014/main" id="{54AC7DF4-5A5D-4C04-B0F3-BCDD3A5EF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460" y="1943981"/>
            <a:ext cx="492204" cy="46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E95268-BEC8-4BA0-8243-E944BA9392C1}"/>
              </a:ext>
            </a:extLst>
          </p:cNvPr>
          <p:cNvSpPr txBox="1"/>
          <p:nvPr/>
        </p:nvSpPr>
        <p:spPr>
          <a:xfrm>
            <a:off x="5853034" y="177945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2D0EEA8-BEED-479D-BDE5-531424CA34ED}"/>
              </a:ext>
            </a:extLst>
          </p:cNvPr>
          <p:cNvSpPr/>
          <p:nvPr/>
        </p:nvSpPr>
        <p:spPr>
          <a:xfrm>
            <a:off x="6516927" y="1961065"/>
            <a:ext cx="434497" cy="43449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B5F2DAB-E8E8-42A3-8890-6047841B97B5}"/>
              </a:ext>
            </a:extLst>
          </p:cNvPr>
          <p:cNvCxnSpPr>
            <a:stCxn id="6" idx="3"/>
            <a:endCxn id="8" idx="2"/>
          </p:cNvCxnSpPr>
          <p:nvPr/>
        </p:nvCxnSpPr>
        <p:spPr>
          <a:xfrm>
            <a:off x="5551664" y="2178313"/>
            <a:ext cx="965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4BC53728-62FD-4F4A-AFE8-AFE3E6E6653A}"/>
              </a:ext>
            </a:extLst>
          </p:cNvPr>
          <p:cNvSpPr/>
          <p:nvPr/>
        </p:nvSpPr>
        <p:spPr>
          <a:xfrm>
            <a:off x="7781315" y="1961065"/>
            <a:ext cx="434497" cy="43449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79CF490-194D-4C63-B798-DB34386F62AA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6951425" y="2178313"/>
            <a:ext cx="8298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295E51A-99A9-409C-9784-66A8198CAF0D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8215812" y="2178313"/>
            <a:ext cx="1003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752EBC-C1FA-419A-B02C-AE6A2A342D9D}"/>
              </a:ext>
            </a:extLst>
          </p:cNvPr>
          <p:cNvSpPr txBox="1"/>
          <p:nvPr/>
        </p:nvSpPr>
        <p:spPr>
          <a:xfrm>
            <a:off x="7118892" y="179335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A2C900-BD6C-4223-9B84-1032BFB37CDC}"/>
              </a:ext>
            </a:extLst>
          </p:cNvPr>
          <p:cNvSpPr txBox="1"/>
          <p:nvPr/>
        </p:nvSpPr>
        <p:spPr>
          <a:xfrm>
            <a:off x="8429709" y="179640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7E7BD7-E5D1-439B-ABAB-210389031FA4}"/>
                  </a:ext>
                </a:extLst>
              </p:cNvPr>
              <p:cNvSpPr txBox="1"/>
              <p:nvPr/>
            </p:nvSpPr>
            <p:spPr>
              <a:xfrm>
                <a:off x="6602311" y="2046691"/>
                <a:ext cx="2580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7E7BD7-E5D1-439B-ABAB-210389031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311" y="2046691"/>
                <a:ext cx="258084" cy="246221"/>
              </a:xfrm>
              <a:prstGeom prst="rect">
                <a:avLst/>
              </a:prstGeom>
              <a:blipFill>
                <a:blip r:embed="rId4"/>
                <a:stretch>
                  <a:fillRect r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9FB973-1E34-49B5-A60C-7B8BD698988F}"/>
                  </a:ext>
                </a:extLst>
              </p:cNvPr>
              <p:cNvSpPr txBox="1"/>
              <p:nvPr/>
            </p:nvSpPr>
            <p:spPr>
              <a:xfrm>
                <a:off x="7863997" y="2046691"/>
                <a:ext cx="2580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9FB973-1E34-49B5-A60C-7B8BD6989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997" y="2046691"/>
                <a:ext cx="258084" cy="246221"/>
              </a:xfrm>
              <a:prstGeom prst="rect">
                <a:avLst/>
              </a:prstGeom>
              <a:blipFill>
                <a:blip r:embed="rId5"/>
                <a:stretch>
                  <a:fillRect r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AC2C191-EF72-40E0-A896-63BE7AB4D0CD}"/>
              </a:ext>
            </a:extLst>
          </p:cNvPr>
          <p:cNvSpPr txBox="1"/>
          <p:nvPr/>
        </p:nvSpPr>
        <p:spPr>
          <a:xfrm>
            <a:off x="4708463" y="2808408"/>
            <a:ext cx="1173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055F3B9-AB9F-4C9D-994D-3C91566E076A}"/>
              </a:ext>
            </a:extLst>
          </p:cNvPr>
          <p:cNvCxnSpPr>
            <a:stCxn id="17" idx="3"/>
          </p:cNvCxnSpPr>
          <p:nvPr/>
        </p:nvCxnSpPr>
        <p:spPr>
          <a:xfrm flipV="1">
            <a:off x="5882182" y="2972938"/>
            <a:ext cx="408806" cy="4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58E2528-F511-484C-A818-7CC8640A111D}"/>
              </a:ext>
            </a:extLst>
          </p:cNvPr>
          <p:cNvCxnSpPr>
            <a:endCxn id="8" idx="3"/>
          </p:cNvCxnSpPr>
          <p:nvPr/>
        </p:nvCxnSpPr>
        <p:spPr>
          <a:xfrm flipV="1">
            <a:off x="6290989" y="2331931"/>
            <a:ext cx="289569" cy="641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BE42B8-2803-414B-96B9-51906C20307C}"/>
              </a:ext>
            </a:extLst>
          </p:cNvPr>
          <p:cNvSpPr txBox="1"/>
          <p:nvPr/>
        </p:nvSpPr>
        <p:spPr>
          <a:xfrm>
            <a:off x="6164622" y="2601662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DDA760-89F5-47E0-B849-9CAFA5BC3A22}"/>
              </a:ext>
            </a:extLst>
          </p:cNvPr>
          <p:cNvSpPr txBox="1"/>
          <p:nvPr/>
        </p:nvSpPr>
        <p:spPr>
          <a:xfrm>
            <a:off x="6256468" y="3223611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CA61B66-0069-4A62-B4F3-E3F93EF0634D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995773" y="3388141"/>
            <a:ext cx="438195" cy="4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F5E5C36-D434-4C5D-9CA2-64CC96A2C059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7433968" y="2331931"/>
            <a:ext cx="410977" cy="1056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DE720DB-0AE0-4079-AF96-493EC51619C2}"/>
              </a:ext>
            </a:extLst>
          </p:cNvPr>
          <p:cNvSpPr txBox="1"/>
          <p:nvPr/>
        </p:nvSpPr>
        <p:spPr>
          <a:xfrm>
            <a:off x="7118892" y="2851010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E3CD8C6-024A-4CB7-A9A2-B3A4FEAAE1B7}"/>
              </a:ext>
            </a:extLst>
          </p:cNvPr>
          <p:cNvCxnSpPr>
            <a:cxnSpLocks/>
          </p:cNvCxnSpPr>
          <p:nvPr/>
        </p:nvCxnSpPr>
        <p:spPr>
          <a:xfrm flipH="1">
            <a:off x="8215812" y="2271434"/>
            <a:ext cx="100368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9B9D2C7-AF5C-4C35-952E-6AA4BE719971}"/>
              </a:ext>
            </a:extLst>
          </p:cNvPr>
          <p:cNvSpPr txBox="1"/>
          <p:nvPr/>
        </p:nvSpPr>
        <p:spPr>
          <a:xfrm>
            <a:off x="8732865" y="22692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8BFAB43-ABCD-4DBB-BEB1-3780840EBEB8}"/>
              </a:ext>
            </a:extLst>
          </p:cNvPr>
          <p:cNvCxnSpPr>
            <a:cxnSpLocks/>
          </p:cNvCxnSpPr>
          <p:nvPr/>
        </p:nvCxnSpPr>
        <p:spPr>
          <a:xfrm flipH="1">
            <a:off x="6951425" y="2269273"/>
            <a:ext cx="86630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3DA622-D545-4030-A46C-BB9920C8C393}"/>
              </a:ext>
            </a:extLst>
          </p:cNvPr>
          <p:cNvCxnSpPr>
            <a:cxnSpLocks/>
          </p:cNvCxnSpPr>
          <p:nvPr/>
        </p:nvCxnSpPr>
        <p:spPr>
          <a:xfrm flipH="1">
            <a:off x="5635413" y="2269273"/>
            <a:ext cx="86630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3A0654B-0DAF-4B1D-ACA4-B98D4D830620}"/>
              </a:ext>
            </a:extLst>
          </p:cNvPr>
          <p:cNvCxnSpPr>
            <a:cxnSpLocks/>
          </p:cNvCxnSpPr>
          <p:nvPr/>
        </p:nvCxnSpPr>
        <p:spPr>
          <a:xfrm flipH="1">
            <a:off x="7477166" y="2395562"/>
            <a:ext cx="425808" cy="115710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DD95688-9AEF-4D5D-BE9D-31ECEC4DFD62}"/>
              </a:ext>
            </a:extLst>
          </p:cNvPr>
          <p:cNvCxnSpPr>
            <a:cxnSpLocks/>
          </p:cNvCxnSpPr>
          <p:nvPr/>
        </p:nvCxnSpPr>
        <p:spPr>
          <a:xfrm flipH="1">
            <a:off x="6983360" y="3552667"/>
            <a:ext cx="50184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1E05B54-BA72-478A-9E14-4D0E19B322D3}"/>
              </a:ext>
            </a:extLst>
          </p:cNvPr>
          <p:cNvCxnSpPr>
            <a:cxnSpLocks/>
          </p:cNvCxnSpPr>
          <p:nvPr/>
        </p:nvCxnSpPr>
        <p:spPr>
          <a:xfrm flipH="1">
            <a:off x="6324987" y="2394384"/>
            <a:ext cx="331652" cy="73217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E9EA0C9-95B4-4C93-9BC5-675BE5EBF5DE}"/>
              </a:ext>
            </a:extLst>
          </p:cNvPr>
          <p:cNvCxnSpPr>
            <a:cxnSpLocks/>
          </p:cNvCxnSpPr>
          <p:nvPr/>
        </p:nvCxnSpPr>
        <p:spPr>
          <a:xfrm flipH="1">
            <a:off x="5832747" y="3118709"/>
            <a:ext cx="50184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EAF9B8D-E168-4310-9291-5D0B71CAF303}"/>
              </a:ext>
            </a:extLst>
          </p:cNvPr>
          <p:cNvSpPr txBox="1"/>
          <p:nvPr/>
        </p:nvSpPr>
        <p:spPr>
          <a:xfrm>
            <a:off x="7208664" y="2240972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23B6AA-080B-4AE2-A96D-E90AEA7F5045}"/>
              </a:ext>
            </a:extLst>
          </p:cNvPr>
          <p:cNvSpPr txBox="1"/>
          <p:nvPr/>
        </p:nvSpPr>
        <p:spPr>
          <a:xfrm>
            <a:off x="5827808" y="2229856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94A263-EBC8-4EBD-9925-CDA089DC55A6}"/>
              </a:ext>
            </a:extLst>
          </p:cNvPr>
          <p:cNvSpPr txBox="1"/>
          <p:nvPr/>
        </p:nvSpPr>
        <p:spPr>
          <a:xfrm>
            <a:off x="6982212" y="3552667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1E48AE-2F2A-4280-806E-07E445337C2A}"/>
              </a:ext>
            </a:extLst>
          </p:cNvPr>
          <p:cNvSpPr txBox="1"/>
          <p:nvPr/>
        </p:nvSpPr>
        <p:spPr>
          <a:xfrm>
            <a:off x="5761513" y="316195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ABC178-2633-41E4-AA9A-69843B5AAF92}"/>
              </a:ext>
            </a:extLst>
          </p:cNvPr>
          <p:cNvSpPr txBox="1"/>
          <p:nvPr/>
        </p:nvSpPr>
        <p:spPr>
          <a:xfrm>
            <a:off x="5797443" y="1457008"/>
            <a:ext cx="1867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mul_apple_layer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0AC2A9-C75F-4400-9C37-AED7A1620FD7}"/>
              </a:ext>
            </a:extLst>
          </p:cNvPr>
          <p:cNvSpPr txBox="1"/>
          <p:nvPr/>
        </p:nvSpPr>
        <p:spPr>
          <a:xfrm>
            <a:off x="7821249" y="1443701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mul_tax_layer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2102FCB-39CF-4A92-9704-3F6A1191ACFC}"/>
              </a:ext>
            </a:extLst>
          </p:cNvPr>
          <p:cNvSpPr txBox="1"/>
          <p:nvPr/>
        </p:nvSpPr>
        <p:spPr>
          <a:xfrm>
            <a:off x="6830498" y="2483684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dapple_price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7B5AC96-21E4-487A-AA06-EFD2544ABF8F}"/>
              </a:ext>
            </a:extLst>
          </p:cNvPr>
          <p:cNvSpPr txBox="1"/>
          <p:nvPr/>
        </p:nvSpPr>
        <p:spPr>
          <a:xfrm>
            <a:off x="6830498" y="3780016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dtax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E335BCB-E274-4A6C-9A52-F423491CC28C}"/>
              </a:ext>
            </a:extLst>
          </p:cNvPr>
          <p:cNvSpPr txBox="1"/>
          <p:nvPr/>
        </p:nvSpPr>
        <p:spPr>
          <a:xfrm>
            <a:off x="5643788" y="2399133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72AB1C9-0751-4448-958F-28E8456FAB28}"/>
              </a:ext>
            </a:extLst>
          </p:cNvPr>
          <p:cNvSpPr txBox="1"/>
          <p:nvPr/>
        </p:nvSpPr>
        <p:spPr>
          <a:xfrm>
            <a:off x="5272948" y="3381711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dapple_num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4358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4870244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5375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361610" y="1058711"/>
            <a:ext cx="9809096" cy="535531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 = 150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orange_num = 3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layer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mul_orange_layer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add_apple_orange_layer = AddLayer()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  # (1)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orange_price = mul_orange_layer.forward(orange, orange_num)  # 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all_price = add_apple_orange_layer.forward(apple_price, orange_price)  # 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mul_tax_layer.forward(all_price, tax)  # (4)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509E895-0ED0-4619-A7E8-5FB0F3376DD6}"/>
              </a:ext>
            </a:extLst>
          </p:cNvPr>
          <p:cNvGrpSpPr/>
          <p:nvPr/>
        </p:nvGrpSpPr>
        <p:grpSpPr>
          <a:xfrm>
            <a:off x="5394991" y="1506424"/>
            <a:ext cx="5045997" cy="3190920"/>
            <a:chOff x="6015743" y="3126677"/>
            <a:chExt cx="5045997" cy="3190920"/>
          </a:xfrm>
        </p:grpSpPr>
        <p:pic>
          <p:nvPicPr>
            <p:cNvPr id="7" name="Picture 2" descr="사과 - Home | Facebook">
              <a:extLst>
                <a:ext uri="{FF2B5EF4-FFF2-40B4-BE49-F238E27FC236}">
                  <a16:creationId xmlns:a16="http://schemas.microsoft.com/office/drawing/2014/main" id="{542965D4-A4D7-4C4E-927D-941E7A4A9C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5332" y="3781275"/>
              <a:ext cx="475886" cy="45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3936A6-04C8-48D1-B294-901534E271C4}"/>
                </a:ext>
              </a:extLst>
            </p:cNvPr>
            <p:cNvSpPr txBox="1"/>
            <p:nvPr/>
          </p:nvSpPr>
          <p:spPr>
            <a:xfrm>
              <a:off x="7231620" y="3784761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117701D-3069-4945-888D-9D8BEF9A4A2C}"/>
                </a:ext>
              </a:extLst>
            </p:cNvPr>
            <p:cNvSpPr/>
            <p:nvPr/>
          </p:nvSpPr>
          <p:spPr>
            <a:xfrm>
              <a:off x="7894479" y="379779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F934FA51-A528-4342-B109-7C2319968D20}"/>
                </a:ext>
              </a:extLst>
            </p:cNvPr>
            <p:cNvCxnSpPr>
              <a:stCxn id="7" idx="3"/>
              <a:endCxn id="9" idx="2"/>
            </p:cNvCxnSpPr>
            <p:nvPr/>
          </p:nvCxnSpPr>
          <p:spPr>
            <a:xfrm>
              <a:off x="6961218" y="4007839"/>
              <a:ext cx="9332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C51EBFB-9D0B-44C9-93C9-AE3D2A633547}"/>
                </a:ext>
              </a:extLst>
            </p:cNvPr>
            <p:cNvSpPr/>
            <p:nvPr/>
          </p:nvSpPr>
          <p:spPr>
            <a:xfrm>
              <a:off x="9671234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68C8ABA-FF2D-427E-A946-8D8CBAB6DBE9}"/>
                </a:ext>
              </a:extLst>
            </p:cNvPr>
            <p:cNvCxnSpPr>
              <a:cxnSpLocks/>
              <a:stCxn id="9" idx="6"/>
              <a:endCxn id="36" idx="1"/>
            </p:cNvCxnSpPr>
            <p:nvPr/>
          </p:nvCxnSpPr>
          <p:spPr>
            <a:xfrm>
              <a:off x="8314572" y="4007839"/>
              <a:ext cx="593926" cy="288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4E98B803-857A-4A1E-BE6E-F89F34C68702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>
              <a:off x="10091327" y="4444448"/>
              <a:ext cx="9704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214941-F77C-4C15-9039-2FC18493D319}"/>
                </a:ext>
              </a:extLst>
            </p:cNvPr>
            <p:cNvSpPr txBox="1"/>
            <p:nvPr/>
          </p:nvSpPr>
          <p:spPr>
            <a:xfrm>
              <a:off x="8499594" y="3920902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75DB9E-8783-4569-A1D8-25EF52A3A748}"/>
                </a:ext>
              </a:extLst>
            </p:cNvPr>
            <p:cNvSpPr txBox="1"/>
            <p:nvPr/>
          </p:nvSpPr>
          <p:spPr>
            <a:xfrm>
              <a:off x="10335986" y="4225097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F6A0B00-E5CB-47C7-9711-78D6F081B198}"/>
                    </a:ext>
                  </a:extLst>
                </p:cNvPr>
                <p:cNvSpPr txBox="1"/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F6A0B00-E5CB-47C7-9711-78D6F081B1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808C00F-3F40-4082-9574-1AFFBF4AE0E7}"/>
                    </a:ext>
                  </a:extLst>
                </p:cNvPr>
                <p:cNvSpPr txBox="1"/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808C00F-3F40-4082-9574-1AFFBF4AE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blipFill>
                  <a:blip r:embed="rId5"/>
                  <a:stretch>
                    <a:fillRect l="-3571" b="-37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694898-47DD-45FF-908B-85CB0FB92499}"/>
                </a:ext>
              </a:extLst>
            </p:cNvPr>
            <p:cNvSpPr txBox="1"/>
            <p:nvPr/>
          </p:nvSpPr>
          <p:spPr>
            <a:xfrm>
              <a:off x="6015743" y="3126677"/>
              <a:ext cx="8659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사과의 개수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F167E25-A4AF-4213-9E9D-73650F289A7A}"/>
                </a:ext>
              </a:extLst>
            </p:cNvPr>
            <p:cNvCxnSpPr>
              <a:stCxn id="18" idx="3"/>
            </p:cNvCxnSpPr>
            <p:nvPr/>
          </p:nvCxnSpPr>
          <p:spPr>
            <a:xfrm>
              <a:off x="6881686" y="3257482"/>
              <a:ext cx="664117" cy="282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BDF6D9F2-C79C-4321-8B2B-4C6DE224CF93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7545803" y="3281958"/>
              <a:ext cx="410198" cy="577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947E4E9-6CED-4C44-94C2-57AF7ED7AEE9}"/>
                </a:ext>
              </a:extLst>
            </p:cNvPr>
            <p:cNvSpPr txBox="1"/>
            <p:nvPr/>
          </p:nvSpPr>
          <p:spPr>
            <a:xfrm>
              <a:off x="7666578" y="331711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37CF5B-844B-4B52-B172-CE91BDBD932F}"/>
                </a:ext>
              </a:extLst>
            </p:cNvPr>
            <p:cNvSpPr txBox="1"/>
            <p:nvPr/>
          </p:nvSpPr>
          <p:spPr>
            <a:xfrm>
              <a:off x="6496014" y="5829260"/>
              <a:ext cx="5661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부가세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303FBFA-E9C0-4E62-9089-481C3265B807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7062195" y="5960065"/>
              <a:ext cx="1737154" cy="28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13629125-AE9A-417A-858E-2CB4B83ECC73}"/>
                </a:ext>
              </a:extLst>
            </p:cNvPr>
            <p:cNvCxnSpPr>
              <a:cxnSpLocks/>
              <a:stCxn id="36" idx="6"/>
              <a:endCxn id="11" idx="2"/>
            </p:cNvCxnSpPr>
            <p:nvPr/>
          </p:nvCxnSpPr>
          <p:spPr>
            <a:xfrm>
              <a:off x="9267069" y="4444448"/>
              <a:ext cx="4041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8C2BA6C-F588-4218-A6CB-E417946F5280}"/>
                </a:ext>
              </a:extLst>
            </p:cNvPr>
            <p:cNvSpPr txBox="1"/>
            <p:nvPr/>
          </p:nvSpPr>
          <p:spPr>
            <a:xfrm>
              <a:off x="8247319" y="5655942"/>
              <a:ext cx="4154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26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1C7E9030-C96C-46A8-84EA-F7073290A1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592" y="4717840"/>
              <a:ext cx="734091" cy="497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74D928F-493F-406B-99BB-278043EFF546}"/>
                </a:ext>
              </a:extLst>
            </p:cNvPr>
            <p:cNvSpPr/>
            <p:nvPr/>
          </p:nvSpPr>
          <p:spPr>
            <a:xfrm>
              <a:off x="7899404" y="4756524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B06D52B-E6E6-45F8-ADCC-27E7E69161C5}"/>
                    </a:ext>
                  </a:extLst>
                </p:cNvPr>
                <p:cNvSpPr txBox="1"/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B06D52B-E6E6-45F8-ADCC-27E7E69161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blipFill>
                  <a:blip r:embed="rId5"/>
                  <a:stretch>
                    <a:fillRect l="-3704" r="-3704" b="-37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91C05D7D-4313-4496-B448-0C33B742A780}"/>
                </a:ext>
              </a:extLst>
            </p:cNvPr>
            <p:cNvCxnSpPr>
              <a:cxnSpLocks/>
              <a:stCxn id="26" idx="3"/>
              <a:endCxn id="27" idx="2"/>
            </p:cNvCxnSpPr>
            <p:nvPr/>
          </p:nvCxnSpPr>
          <p:spPr>
            <a:xfrm>
              <a:off x="7163683" y="4966570"/>
              <a:ext cx="735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369597F-00AF-41AC-9EE1-599290F1BD94}"/>
                </a:ext>
              </a:extLst>
            </p:cNvPr>
            <p:cNvSpPr txBox="1"/>
            <p:nvPr/>
          </p:nvSpPr>
          <p:spPr>
            <a:xfrm>
              <a:off x="7328806" y="470198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878F8556-766F-4A46-BEC7-80E989188472}"/>
                </a:ext>
              </a:extLst>
            </p:cNvPr>
            <p:cNvCxnSpPr>
              <a:cxnSpLocks/>
              <a:endCxn id="27" idx="3"/>
            </p:cNvCxnSpPr>
            <p:nvPr/>
          </p:nvCxnSpPr>
          <p:spPr>
            <a:xfrm flipV="1">
              <a:off x="7569119" y="5115095"/>
              <a:ext cx="391806" cy="2625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4263AE5-AE86-4579-9F92-45657ADD8C26}"/>
                </a:ext>
              </a:extLst>
            </p:cNvPr>
            <p:cNvCxnSpPr/>
            <p:nvPr/>
          </p:nvCxnSpPr>
          <p:spPr>
            <a:xfrm flipV="1">
              <a:off x="7204077" y="5377657"/>
              <a:ext cx="375454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A364FAB-558F-41A2-9A20-40F082E72DD2}"/>
                </a:ext>
              </a:extLst>
            </p:cNvPr>
            <p:cNvSpPr txBox="1"/>
            <p:nvPr/>
          </p:nvSpPr>
          <p:spPr>
            <a:xfrm>
              <a:off x="7638189" y="504615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2426557-F94D-4B02-8C73-BF647B621987}"/>
                </a:ext>
              </a:extLst>
            </p:cNvPr>
            <p:cNvSpPr txBox="1"/>
            <p:nvPr/>
          </p:nvSpPr>
          <p:spPr>
            <a:xfrm>
              <a:off x="6281235" y="5236004"/>
              <a:ext cx="7377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귤의 개수</a:t>
              </a: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1287C415-D064-4CC7-927D-A237474A12BA}"/>
                </a:ext>
              </a:extLst>
            </p:cNvPr>
            <p:cNvCxnSpPr>
              <a:cxnSpLocks/>
              <a:endCxn id="36" idx="3"/>
            </p:cNvCxnSpPr>
            <p:nvPr/>
          </p:nvCxnSpPr>
          <p:spPr>
            <a:xfrm flipV="1">
              <a:off x="8314572" y="4592973"/>
              <a:ext cx="593926" cy="3573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219EF1AF-3F79-4600-9E1C-F9915697E7A0}"/>
                </a:ext>
              </a:extLst>
            </p:cNvPr>
            <p:cNvSpPr/>
            <p:nvPr/>
          </p:nvSpPr>
          <p:spPr>
            <a:xfrm>
              <a:off x="8846977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07317E0-DF75-458A-8AED-248A5CB8DB33}"/>
                    </a:ext>
                  </a:extLst>
                </p:cNvPr>
                <p:cNvSpPr txBox="1"/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07317E0-DF75-458A-8AED-248A5CB8DB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blipFill>
                  <a:blip r:embed="rId7"/>
                  <a:stretch>
                    <a:fillRect l="-3571" r="-3571" b="-37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C0D9C8F-1F36-4B3B-9233-BDA2E0F584F8}"/>
                </a:ext>
              </a:extLst>
            </p:cNvPr>
            <p:cNvSpPr txBox="1"/>
            <p:nvPr/>
          </p:nvSpPr>
          <p:spPr>
            <a:xfrm>
              <a:off x="8358658" y="4563425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754E1D22-90EF-46C3-AEE5-A753641F3FB0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V="1">
              <a:off x="8799349" y="4592973"/>
              <a:ext cx="933406" cy="13953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A954DB0-7984-4900-9AAE-0C842A448F9D}"/>
                </a:ext>
              </a:extLst>
            </p:cNvPr>
            <p:cNvSpPr txBox="1"/>
            <p:nvPr/>
          </p:nvSpPr>
          <p:spPr>
            <a:xfrm>
              <a:off x="10415227" y="4504949"/>
              <a:ext cx="2616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9F5C1ED-3FBB-4987-9D78-6CFE8975CC0F}"/>
                </a:ext>
              </a:extLst>
            </p:cNvPr>
            <p:cNvSpPr/>
            <p:nvPr/>
          </p:nvSpPr>
          <p:spPr>
            <a:xfrm>
              <a:off x="9246107" y="4570125"/>
              <a:ext cx="389066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3742FEA-11CB-4DBE-B0BB-195951BD552A}"/>
                </a:ext>
              </a:extLst>
            </p:cNvPr>
            <p:cNvSpPr/>
            <p:nvPr/>
          </p:nvSpPr>
          <p:spPr>
            <a:xfrm>
              <a:off x="7302845" y="611246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CB7B261-5256-40F0-963C-73D9F182BAD8}"/>
                </a:ext>
              </a:extLst>
            </p:cNvPr>
            <p:cNvSpPr/>
            <p:nvPr/>
          </p:nvSpPr>
          <p:spPr>
            <a:xfrm>
              <a:off x="8512151" y="495430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A6A2C05-5D08-47EA-9333-F9BB365DC7FB}"/>
                </a:ext>
              </a:extLst>
            </p:cNvPr>
            <p:cNvSpPr/>
            <p:nvPr/>
          </p:nvSpPr>
          <p:spPr>
            <a:xfrm>
              <a:off x="8311176" y="427439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D70F675-F5A6-4E5D-9E11-36A8B5F5D1B5}"/>
                </a:ext>
              </a:extLst>
            </p:cNvPr>
            <p:cNvSpPr/>
            <p:nvPr/>
          </p:nvSpPr>
          <p:spPr>
            <a:xfrm>
              <a:off x="7226671" y="412685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2.2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6D3413B-B42C-4AC0-BFD3-EE619312D6BE}"/>
                </a:ext>
              </a:extLst>
            </p:cNvPr>
            <p:cNvSpPr/>
            <p:nvPr/>
          </p:nvSpPr>
          <p:spPr>
            <a:xfrm>
              <a:off x="7176119" y="3419886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110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DF46623-4AE0-4C83-A38F-DB095385AA98}"/>
                </a:ext>
              </a:extLst>
            </p:cNvPr>
            <p:cNvSpPr/>
            <p:nvPr/>
          </p:nvSpPr>
          <p:spPr>
            <a:xfrm>
              <a:off x="7288235" y="5070843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3.3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DEA8BD4-FA10-46FD-B31F-F6C03E646CFF}"/>
                </a:ext>
              </a:extLst>
            </p:cNvPr>
            <p:cNvSpPr/>
            <p:nvPr/>
          </p:nvSpPr>
          <p:spPr>
            <a:xfrm>
              <a:off x="7302845" y="5505604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165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7FB88B98-481B-4CC6-9358-181F4EB82D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1327" y="4522165"/>
              <a:ext cx="970413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3912D726-05DD-41C7-8EEB-15B0AAFB12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66052" y="4504949"/>
              <a:ext cx="421136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C09FC771-1077-4913-AF7A-DCCC11613C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18773" y="4089470"/>
              <a:ext cx="546121" cy="25625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FD6C2593-1E1C-4B09-8BA1-2CE494EA5F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27174" y="4648193"/>
              <a:ext cx="600732" cy="36968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36C9EA29-C98C-4019-9343-42EE35926F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14660" y="4069941"/>
              <a:ext cx="989195" cy="40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4777D45B-36B4-453D-AB19-4E6307E626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0916" y="5044569"/>
              <a:ext cx="752939" cy="691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CC452BE4-547B-4073-83A3-442F71CEF1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8008" y="4636882"/>
              <a:ext cx="967331" cy="1439476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578FF735-FDFC-4EB3-8780-15EE151E8E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80322" y="6063904"/>
              <a:ext cx="1637687" cy="554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FC065CE7-CDCE-4FA9-9495-94B361D0B4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1008" y="5156505"/>
              <a:ext cx="424293" cy="281462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F6DC1A12-A0B4-432D-A44B-D0B4FEF1D9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5528" y="5439273"/>
              <a:ext cx="383379" cy="352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2DA90C07-C2AD-4DD0-BE8B-57ED43105A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15406" y="3339272"/>
              <a:ext cx="400078" cy="565357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D2917487-5FB8-4A17-B72E-66E2A8504A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1920" y="3347447"/>
              <a:ext cx="358779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CD1A276-DEF2-4C98-80F5-B0754C554205}"/>
                </a:ext>
              </a:extLst>
            </p:cNvPr>
            <p:cNvSpPr txBox="1"/>
            <p:nvPr/>
          </p:nvSpPr>
          <p:spPr>
            <a:xfrm>
              <a:off x="9263515" y="421062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8582379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6600"/>
          </a:solidFill>
        </a:ln>
      </a:spPr>
      <a:bodyPr rtlCol="0" anchor="ctr"/>
      <a:lstStyle>
        <a:defPPr algn="ctr">
          <a:defRPr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smtClean="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66391</TotalTime>
  <Words>17484</Words>
  <Application>Microsoft Office PowerPoint</Application>
  <PresentationFormat>사용자 지정</PresentationFormat>
  <Paragraphs>5631</Paragraphs>
  <Slides>230</Slides>
  <Notes>227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230</vt:i4>
      </vt:variant>
    </vt:vector>
  </HeadingPairs>
  <TitlesOfParts>
    <vt:vector size="241" baseType="lpstr">
      <vt:lpstr>굴림</vt:lpstr>
      <vt:lpstr>맑은 고딕</vt:lpstr>
      <vt:lpstr>Arial</vt:lpstr>
      <vt:lpstr>Cambria Math</vt:lpstr>
      <vt:lpstr>Consolas</vt:lpstr>
      <vt:lpstr>맑은 고딕</vt:lpstr>
      <vt:lpstr>Candara</vt:lpstr>
      <vt:lpstr>고도 M</vt:lpstr>
      <vt:lpstr>Microsoft Sans Serif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kim jungin</cp:lastModifiedBy>
  <cp:revision>3672</cp:revision>
  <dcterms:created xsi:type="dcterms:W3CDTF">2008-02-04T08:04:25Z</dcterms:created>
  <dcterms:modified xsi:type="dcterms:W3CDTF">2020-12-05T07:57:46Z</dcterms:modified>
</cp:coreProperties>
</file>